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4"/>
  </p:handoutMasterIdLst>
  <p:sldIdLst>
    <p:sldId id="276" r:id="rId3"/>
  </p:sldIdLst>
  <p:sldSz cx="9601200" cy="12801600" type="A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AF7"/>
    <a:srgbClr val="FFFCFD"/>
    <a:srgbClr val="FFFDFB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03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96" y="66"/>
      </p:cViewPr>
      <p:guideLst>
        <p:guide orient="horz" pos="4032"/>
        <p:guide pos="302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0" d="100"/>
          <a:sy n="80" d="100"/>
        </p:scale>
        <p:origin x="401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379A08D9-6101-49E5-9B75-E581014BEE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6DAE441-5BE3-4958-B40D-49A998EFE82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8CC03-0E75-401B-8583-33F9BFEF7B2A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C6B7C01-A412-46E2-B02D-7E87E4B91CC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95E8E2F-1F7B-47AE-8F58-5FC2CF167BC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C93414-BA64-4B4D-B1A1-4AC9FCE1C23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442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3993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4887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729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00150" y="2095500"/>
            <a:ext cx="7200900" cy="445611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00150" y="6723063"/>
            <a:ext cx="7200900" cy="30908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491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26483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55638" y="3190875"/>
            <a:ext cx="8280400" cy="53260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55638" y="8567738"/>
            <a:ext cx="8280400" cy="280035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6993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60400" y="3408363"/>
            <a:ext cx="4064000" cy="812165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876800" y="3408363"/>
            <a:ext cx="4064000" cy="812165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9413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61988" y="681038"/>
            <a:ext cx="8280400" cy="247491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61988" y="3138488"/>
            <a:ext cx="4060825" cy="15382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61988" y="4676775"/>
            <a:ext cx="4060825" cy="687705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860925" y="3138488"/>
            <a:ext cx="4081463" cy="15382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860925" y="4676775"/>
            <a:ext cx="4081463" cy="687705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5437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22362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96813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61988" y="854075"/>
            <a:ext cx="3095625" cy="29860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081463" y="1843088"/>
            <a:ext cx="4860925" cy="90979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61988" y="3840163"/>
            <a:ext cx="3095625" cy="7115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7077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39271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61988" y="854075"/>
            <a:ext cx="3095625" cy="2986088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081463" y="1843088"/>
            <a:ext cx="4860925" cy="909796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61988" y="3840163"/>
            <a:ext cx="3095625" cy="7115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16706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05661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870700" y="681038"/>
            <a:ext cx="2070100" cy="108489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60400" y="681038"/>
            <a:ext cx="6057900" cy="108489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ECC43-B95A-4DBF-9E74-63DB959BB74E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0970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  <a:prstGeom prst="rect">
            <a:avLst/>
          </a:prstGeom>
        </p:spPr>
        <p:txBody>
          <a:bodyPr anchor="b"/>
          <a:lstStyle>
            <a:lvl1pPr>
              <a:defRPr sz="63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3812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104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0323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1099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8234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  <a:prstGeom prst="rect">
            <a:avLst/>
          </a:prstGeom>
        </p:spPr>
        <p:txBody>
          <a:bodyPr anchor="b"/>
          <a:lstStyle>
            <a:lvl1pPr>
              <a:defRPr sz="336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  <a:prstGeom prst="rect">
            <a:avLst/>
          </a:prstGeo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0637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  <a:prstGeom prst="rect">
            <a:avLst/>
          </a:prstGeom>
        </p:spPr>
        <p:txBody>
          <a:bodyPr anchor="b"/>
          <a:lstStyle>
            <a:lvl1pPr>
              <a:defRPr sz="336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ED30363D-48FC-409F-925D-DB14E5798143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/>
          <a:lstStyle/>
          <a:p>
            <a:fld id="{B3D31EF0-592E-48CD-9AAF-6AF2A712F0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9009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918256" y="4532570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975736" y="4532570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5033216" y="4532570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7090697" y="4532570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18256" y="7265228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2977670" y="7265228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5037084" y="7265228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096497" y="7265228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918256" y="9997887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971875" y="9997887"/>
            <a:ext cx="1620000" cy="2160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  <a:p>
            <a:pPr algn="ctr"/>
            <a:endParaRPr lang="en-US" altLang="ko-KR" sz="1103" dirty="0"/>
          </a:p>
        </p:txBody>
      </p:sp>
      <p:sp>
        <p:nvSpPr>
          <p:cNvPr id="17" name="TextBox 16"/>
          <p:cNvSpPr txBox="1"/>
          <p:nvPr userDrawn="1"/>
        </p:nvSpPr>
        <p:spPr>
          <a:xfrm>
            <a:off x="1566812" y="41474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1</a:t>
            </a:r>
            <a:endParaRPr lang="ko-KR" altLang="en-US" dirty="0">
              <a:latin typeface="+mn-ea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>
            <a:off x="3626223" y="41474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2</a:t>
            </a:r>
            <a:endParaRPr lang="ko-KR" altLang="en-US" dirty="0">
              <a:latin typeface="+mn-ea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5685634" y="41474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3</a:t>
            </a:r>
            <a:endParaRPr lang="ko-KR" altLang="en-US" dirty="0">
              <a:latin typeface="+mn-ea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7745045" y="4147472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4</a:t>
            </a:r>
            <a:endParaRPr lang="ko-KR" altLang="en-US" dirty="0">
              <a:latin typeface="+mn-ea"/>
            </a:endParaRPr>
          </a:p>
        </p:txBody>
      </p:sp>
      <p:sp>
        <p:nvSpPr>
          <p:cNvPr id="21" name="TextBox 20"/>
          <p:cNvSpPr txBox="1"/>
          <p:nvPr userDrawn="1"/>
        </p:nvSpPr>
        <p:spPr>
          <a:xfrm>
            <a:off x="1591402" y="695114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5</a:t>
            </a:r>
            <a:endParaRPr lang="ko-KR" altLang="en-US" dirty="0">
              <a:latin typeface="+mn-ea"/>
            </a:endParaRPr>
          </a:p>
        </p:txBody>
      </p:sp>
      <p:sp>
        <p:nvSpPr>
          <p:cNvPr id="22" name="TextBox 21"/>
          <p:cNvSpPr txBox="1"/>
          <p:nvPr userDrawn="1"/>
        </p:nvSpPr>
        <p:spPr>
          <a:xfrm>
            <a:off x="3646718" y="695114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6</a:t>
            </a:r>
            <a:endParaRPr lang="ko-KR" altLang="en-US" dirty="0">
              <a:latin typeface="+mn-ea"/>
            </a:endParaRPr>
          </a:p>
        </p:txBody>
      </p:sp>
      <p:sp>
        <p:nvSpPr>
          <p:cNvPr id="23" name="TextBox 22"/>
          <p:cNvSpPr txBox="1"/>
          <p:nvPr userDrawn="1"/>
        </p:nvSpPr>
        <p:spPr>
          <a:xfrm>
            <a:off x="5702034" y="695114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7</a:t>
            </a:r>
            <a:endParaRPr lang="ko-KR" altLang="en-US" dirty="0">
              <a:latin typeface="+mn-ea"/>
            </a:endParaRPr>
          </a:p>
        </p:txBody>
      </p:sp>
      <p:sp>
        <p:nvSpPr>
          <p:cNvPr id="24" name="TextBox 23"/>
          <p:cNvSpPr txBox="1"/>
          <p:nvPr userDrawn="1"/>
        </p:nvSpPr>
        <p:spPr>
          <a:xfrm>
            <a:off x="7757349" y="695114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8</a:t>
            </a:r>
            <a:endParaRPr lang="ko-KR" altLang="en-US" dirty="0">
              <a:latin typeface="+mn-ea"/>
            </a:endParaRPr>
          </a:p>
        </p:txBody>
      </p:sp>
      <p:sp>
        <p:nvSpPr>
          <p:cNvPr id="25" name="TextBox 24"/>
          <p:cNvSpPr txBox="1"/>
          <p:nvPr userDrawn="1"/>
        </p:nvSpPr>
        <p:spPr>
          <a:xfrm>
            <a:off x="1585256" y="9628555"/>
            <a:ext cx="311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9</a:t>
            </a:r>
            <a:endParaRPr lang="ko-KR" altLang="en-US" dirty="0">
              <a:latin typeface="+mn-ea"/>
            </a:endParaRPr>
          </a:p>
        </p:txBody>
      </p:sp>
      <p:sp>
        <p:nvSpPr>
          <p:cNvPr id="26" name="TextBox 25"/>
          <p:cNvSpPr txBox="1"/>
          <p:nvPr userDrawn="1"/>
        </p:nvSpPr>
        <p:spPr>
          <a:xfrm>
            <a:off x="3668012" y="9628555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+mn-ea"/>
              </a:rPr>
              <a:t>10</a:t>
            </a:r>
            <a:endParaRPr lang="ko-KR" altLang="en-US" dirty="0">
              <a:latin typeface="+mn-ea"/>
            </a:endParaRPr>
          </a:p>
        </p:txBody>
      </p:sp>
      <p:pic>
        <p:nvPicPr>
          <p:cNvPr id="27" name="그림 26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480978" y="11831432"/>
            <a:ext cx="1800000" cy="715324"/>
          </a:xfrm>
          <a:prstGeom prst="rect">
            <a:avLst/>
          </a:prstGeom>
        </p:spPr>
      </p:pic>
      <p:graphicFrame>
        <p:nvGraphicFramePr>
          <p:cNvPr id="28" name="표 2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23818284"/>
              </p:ext>
            </p:extLst>
          </p:nvPr>
        </p:nvGraphicFramePr>
        <p:xfrm>
          <a:off x="500224" y="1570405"/>
          <a:ext cx="8643775" cy="24025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0536">
                  <a:extLst>
                    <a:ext uri="{9D8B030D-6E8A-4147-A177-3AD203B41FA5}">
                      <a16:colId xmlns:a16="http://schemas.microsoft.com/office/drawing/2014/main" val="1718647603"/>
                    </a:ext>
                  </a:extLst>
                </a:gridCol>
                <a:gridCol w="1059180">
                  <a:extLst>
                    <a:ext uri="{9D8B030D-6E8A-4147-A177-3AD203B41FA5}">
                      <a16:colId xmlns:a16="http://schemas.microsoft.com/office/drawing/2014/main" val="2049060241"/>
                    </a:ext>
                  </a:extLst>
                </a:gridCol>
                <a:gridCol w="2258340">
                  <a:extLst>
                    <a:ext uri="{9D8B030D-6E8A-4147-A177-3AD203B41FA5}">
                      <a16:colId xmlns:a16="http://schemas.microsoft.com/office/drawing/2014/main" val="1935264946"/>
                    </a:ext>
                  </a:extLst>
                </a:gridCol>
                <a:gridCol w="1065384">
                  <a:extLst>
                    <a:ext uri="{9D8B030D-6E8A-4147-A177-3AD203B41FA5}">
                      <a16:colId xmlns:a16="http://schemas.microsoft.com/office/drawing/2014/main" val="2427861023"/>
                    </a:ext>
                  </a:extLst>
                </a:gridCol>
                <a:gridCol w="2490335">
                  <a:extLst>
                    <a:ext uri="{9D8B030D-6E8A-4147-A177-3AD203B41FA5}">
                      <a16:colId xmlns:a16="http://schemas.microsoft.com/office/drawing/2014/main" val="1008847530"/>
                    </a:ext>
                  </a:extLst>
                </a:gridCol>
              </a:tblGrid>
              <a:tr h="479112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/>
                        <a:t>사진 </a:t>
                      </a:r>
                      <a:endParaRPr lang="ko-KR" altLang="en-US" sz="1300" b="1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/>
                        <a:t>응모 분야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ko-KR" altLang="en-US" sz="1200" dirty="0">
                          <a:latin typeface="맑은 고딕" panose="020B0503020000020004" pitchFamily="50" charset="-127"/>
                          <a:ea typeface="+mn-ea"/>
                        </a:rPr>
                        <a:t>□ 의류              □ </a:t>
                      </a:r>
                      <a:r>
                        <a:rPr lang="en-US" altLang="ko-KR" sz="1200" dirty="0">
                          <a:latin typeface="맑은 고딕" panose="020B0503020000020004" pitchFamily="50" charset="-127"/>
                          <a:ea typeface="+mn-ea"/>
                        </a:rPr>
                        <a:t>Bag</a:t>
                      </a:r>
                      <a:r>
                        <a:rPr lang="en-US" altLang="ko-KR" sz="1200" baseline="0" dirty="0">
                          <a:latin typeface="맑은 고딕" panose="020B0503020000020004" pitchFamily="50" charset="-127"/>
                          <a:ea typeface="+mn-ea"/>
                        </a:rPr>
                        <a:t> &amp; Shoes (small goods </a:t>
                      </a:r>
                      <a:r>
                        <a:rPr lang="ko-KR" altLang="en-US" sz="1200" baseline="0" dirty="0">
                          <a:latin typeface="맑은 고딕" panose="020B0503020000020004" pitchFamily="50" charset="-127"/>
                          <a:ea typeface="+mn-ea"/>
                        </a:rPr>
                        <a:t>포함</a:t>
                      </a:r>
                      <a:r>
                        <a:rPr lang="en-US" altLang="ko-KR" sz="1200" baseline="0" dirty="0">
                          <a:latin typeface="맑은 고딕" panose="020B0503020000020004" pitchFamily="50" charset="-127"/>
                          <a:ea typeface="+mn-ea"/>
                        </a:rPr>
                        <a:t>, </a:t>
                      </a:r>
                      <a:r>
                        <a:rPr lang="ko-KR" altLang="en-US" sz="1200" baseline="0" dirty="0" err="1">
                          <a:latin typeface="맑은 고딕" panose="020B0503020000020004" pitchFamily="50" charset="-127"/>
                          <a:ea typeface="+mn-ea"/>
                        </a:rPr>
                        <a:t>주얼리</a:t>
                      </a:r>
                      <a:r>
                        <a:rPr lang="ko-KR" altLang="en-US" sz="1200" baseline="0" dirty="0">
                          <a:latin typeface="맑은 고딕" panose="020B0503020000020004" pitchFamily="50" charset="-127"/>
                          <a:ea typeface="+mn-ea"/>
                        </a:rPr>
                        <a:t> 제외</a:t>
                      </a:r>
                      <a:r>
                        <a:rPr lang="en-US" altLang="ko-KR" sz="1200" baseline="0" dirty="0">
                          <a:latin typeface="맑은 고딕" panose="020B0503020000020004" pitchFamily="50" charset="-127"/>
                          <a:ea typeface="+mn-ea"/>
                        </a:rPr>
                        <a:t>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7211050"/>
                  </a:ext>
                </a:extLst>
              </a:tr>
              <a:tr h="49877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300" b="1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 dirty="0"/>
                        <a:t>성명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/>
                        <a:t>(</a:t>
                      </a:r>
                      <a:r>
                        <a:rPr lang="ko-KR" altLang="en-US" sz="1200" dirty="0"/>
                        <a:t>한글</a:t>
                      </a:r>
                      <a:r>
                        <a:rPr lang="en-US" altLang="ko-KR" sz="1200" dirty="0"/>
                        <a:t>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/>
                        <a:t>학년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2582902"/>
                  </a:ext>
                </a:extLst>
              </a:tr>
              <a:tr h="498778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300" b="1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/>
                        <a:t>잔여학기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9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*</a:t>
                      </a:r>
                      <a:r>
                        <a:rPr lang="en-US" altLang="ko-KR" sz="9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2024</a:t>
                      </a:r>
                      <a:r>
                        <a:rPr lang="ko-KR" altLang="en-US" sz="9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년 </a:t>
                      </a:r>
                      <a:r>
                        <a:rPr lang="en-US" altLang="ko-KR" sz="9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</a:t>
                      </a:r>
                      <a:r>
                        <a:rPr lang="ko-KR" altLang="en-US" sz="90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월 기준 잔여학기 기재</a:t>
                      </a:r>
                      <a:endParaRPr lang="ko-KR" altLang="en-US" sz="9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583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300" b="1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300" b="1"/>
                        <a:t>소속</a:t>
                      </a:r>
                      <a:endParaRPr lang="ko-KR" altLang="en-US" sz="1300" b="1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6012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&lt;</a:t>
                      </a:r>
                      <a:r>
                        <a:rPr lang="ko-KR" altLang="en-US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현재 학교</a:t>
                      </a:r>
                      <a:r>
                        <a:rPr lang="en-US" altLang="ko-KR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학과</a:t>
                      </a:r>
                      <a:r>
                        <a:rPr lang="en-US" altLang="ko-KR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학년</a:t>
                      </a:r>
                      <a:r>
                        <a:rPr lang="en-US" altLang="ko-KR" sz="10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</a:t>
                      </a:r>
                      <a:r>
                        <a:rPr lang="en-US" altLang="ko-KR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ko-KR" altLang="en-US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재학</a:t>
                      </a:r>
                      <a:r>
                        <a:rPr lang="en-US" altLang="ko-KR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ko-KR" altLang="en-US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입학 여부</a:t>
                      </a:r>
                      <a:r>
                        <a:rPr lang="en-US" altLang="ko-KR" sz="10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), </a:t>
                      </a:r>
                      <a:r>
                        <a:rPr lang="ko-KR" altLang="en-US" sz="1000" baseline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학 원 </a:t>
                      </a:r>
                      <a:r>
                        <a:rPr lang="ko-KR" altLang="en-US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등 소속을 구체적으로 기재</a:t>
                      </a:r>
                      <a:r>
                        <a:rPr lang="en-US" altLang="ko-KR" sz="1000" baseline="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&gt;</a:t>
                      </a:r>
                      <a:endParaRPr lang="ko-KR" altLang="en-US" sz="1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  <a:p>
                      <a:pPr algn="l" latinLnBrk="1"/>
                      <a:endParaRPr lang="ko-KR" altLang="en-US" sz="1200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" name="TextBox 32"/>
          <p:cNvSpPr txBox="1"/>
          <p:nvPr userDrawn="1"/>
        </p:nvSpPr>
        <p:spPr>
          <a:xfrm>
            <a:off x="5592579" y="803764"/>
            <a:ext cx="3532410" cy="5298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2843" spc="-142" dirty="0">
                <a:ln>
                  <a:solidFill>
                    <a:schemeClr val="tx1"/>
                  </a:solidFill>
                </a:ln>
                <a:latin typeface="+mn-ea"/>
              </a:rPr>
              <a:t>_COVER PAGE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ADB93C2-29F9-40A0-8B8C-A3C031C66D4B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11" y="787169"/>
            <a:ext cx="5116368" cy="522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666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60120" rtl="0" eaLnBrk="1" latinLnBrk="1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1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1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1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032" userDrawn="1">
          <p15:clr>
            <a:srgbClr val="F26B43"/>
          </p15:clr>
        </p15:guide>
        <p15:guide id="2" pos="302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60400" y="681038"/>
            <a:ext cx="8280400" cy="24749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60400" y="3408363"/>
            <a:ext cx="8280400" cy="81216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60400" y="11864975"/>
            <a:ext cx="2160588" cy="681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ECC43-B95A-4DBF-9E74-63DB959BB74E}" type="datetimeFigureOut">
              <a:rPr lang="ko-KR" altLang="en-US" smtClean="0"/>
              <a:t>2024-03-20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79763" y="11864975"/>
            <a:ext cx="3241675" cy="681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780213" y="11864975"/>
            <a:ext cx="2160587" cy="6810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97E96A-74D2-4905-B73D-08F65FADB95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8983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직사각형 35"/>
          <p:cNvSpPr/>
          <p:nvPr/>
        </p:nvSpPr>
        <p:spPr>
          <a:xfrm>
            <a:off x="5083970" y="9878001"/>
            <a:ext cx="4264983" cy="1988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ko-KR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</a:t>
            </a: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en-US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텍스트 상자를 이용하여 정보 입력</a:t>
            </a: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, </a:t>
            </a:r>
          </a:p>
          <a:p>
            <a:pPr algn="just">
              <a:lnSpc>
                <a:spcPct val="160000"/>
              </a:lnSpc>
            </a:pP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  </a:t>
            </a:r>
            <a:r>
              <a:rPr lang="ko-KR" altLang="en-US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접수 내용과 동일하게 작성</a:t>
            </a:r>
            <a:endParaRPr lang="en-US" altLang="ko-KR" sz="1260" dirty="0">
              <a:solidFill>
                <a:srgbClr val="999999"/>
              </a:solidFill>
              <a:latin typeface="+mn-ea"/>
              <a:cs typeface="굴림" panose="020B0600000101010101" pitchFamily="50" charset="-127"/>
            </a:endParaRPr>
          </a:p>
          <a:p>
            <a:pPr algn="just">
              <a:lnSpc>
                <a:spcPct val="160000"/>
              </a:lnSpc>
            </a:pP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 </a:t>
            </a:r>
            <a:r>
              <a:rPr lang="ko-KR" altLang="en-US" sz="1260" dirty="0" err="1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스타일화</a:t>
            </a: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en-US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일련번호 순서대로 나열할 것</a:t>
            </a:r>
            <a:endParaRPr lang="en-US" altLang="ko-KR" sz="1260" dirty="0">
              <a:solidFill>
                <a:srgbClr val="999999"/>
              </a:solidFill>
              <a:latin typeface="+mn-ea"/>
              <a:cs typeface="굴림" panose="020B0600000101010101" pitchFamily="50" charset="-127"/>
            </a:endParaRPr>
          </a:p>
          <a:p>
            <a:pPr algn="just">
              <a:lnSpc>
                <a:spcPct val="160000"/>
              </a:lnSpc>
            </a:pPr>
            <a:r>
              <a:rPr lang="ko-KR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※</a:t>
            </a: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en-US" sz="1260" dirty="0" err="1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스타일화</a:t>
            </a:r>
            <a:r>
              <a:rPr lang="ko-KR" altLang="en-US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</a:t>
            </a:r>
            <a:r>
              <a:rPr lang="ko-KR" altLang="en-US" sz="1260" dirty="0" err="1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썸네일</a:t>
            </a:r>
            <a:r>
              <a:rPr lang="ko-KR" altLang="en-US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 사이즈 </a:t>
            </a:r>
            <a:r>
              <a:rPr lang="en-US" altLang="ko-KR" sz="1260" dirty="0">
                <a:solidFill>
                  <a:srgbClr val="999999"/>
                </a:solidFill>
                <a:latin typeface="+mn-ea"/>
                <a:cs typeface="굴림" panose="020B0600000101010101" pitchFamily="50" charset="-127"/>
              </a:rPr>
              <a:t>: 4.5x6cm</a:t>
            </a:r>
          </a:p>
          <a:p>
            <a:pPr algn="just">
              <a:lnSpc>
                <a:spcPct val="160000"/>
              </a:lnSpc>
            </a:pPr>
            <a:endParaRPr lang="en-US" altLang="ko-KR" sz="1260" dirty="0">
              <a:solidFill>
                <a:srgbClr val="999999"/>
              </a:solidFill>
              <a:latin typeface="+mn-ea"/>
              <a:cs typeface="굴림" panose="020B0600000101010101" pitchFamily="50" charset="-127"/>
            </a:endParaRPr>
          </a:p>
          <a:p>
            <a:pPr algn="just">
              <a:lnSpc>
                <a:spcPct val="160000"/>
              </a:lnSpc>
            </a:pPr>
            <a:r>
              <a:rPr lang="en-US" altLang="ko-KR" sz="14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**** </a:t>
            </a:r>
            <a:r>
              <a:rPr lang="ko-KR" altLang="ko-KR" sz="14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위 내용 삭제 후 작품 기재</a:t>
            </a:r>
            <a:r>
              <a:rPr lang="en-US" altLang="ko-KR" sz="1400" dirty="0">
                <a:solidFill>
                  <a:srgbClr val="FF0000"/>
                </a:solidFill>
                <a:latin typeface="+mn-ea"/>
                <a:cs typeface="굴림" panose="020B0600000101010101" pitchFamily="50" charset="-127"/>
              </a:rPr>
              <a:t> ****</a:t>
            </a:r>
            <a:endParaRPr lang="ko-KR" altLang="ko-KR" sz="1200" dirty="0">
              <a:solidFill>
                <a:srgbClr val="000000"/>
              </a:solidFill>
              <a:latin typeface="+mn-ea"/>
              <a:cs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38236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</TotalTime>
  <Words>32</Words>
  <Application>Microsoft Office PowerPoint</Application>
  <PresentationFormat>A3 용지(297x420mm)</PresentationFormat>
  <Paragraphs>6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굴림</vt:lpstr>
      <vt:lpstr>맑은 고딕</vt:lpstr>
      <vt:lpstr>Arial</vt:lpstr>
      <vt:lpstr>Calibri</vt:lpstr>
      <vt:lpstr>Calibri Light</vt:lpstr>
      <vt:lpstr>Office 테마</vt:lpstr>
      <vt:lpstr>디자인 사용자 지정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서예진</cp:lastModifiedBy>
  <cp:revision>25</cp:revision>
  <cp:lastPrinted>2021-03-17T10:41:40Z</cp:lastPrinted>
  <dcterms:created xsi:type="dcterms:W3CDTF">2020-03-18T16:11:38Z</dcterms:created>
  <dcterms:modified xsi:type="dcterms:W3CDTF">2024-03-20T07:59:06Z</dcterms:modified>
</cp:coreProperties>
</file>