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custDataLst>
    <p:tags r:id="rId3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26AA"/>
    <a:srgbClr val="A9279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oleObject" Target="../embeddings/oleObject1.bin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F2BED-76DC-48F1-A12B-AB62E450A199}" type="datetimeFigureOut">
              <a:rPr lang="ko-KR" altLang="en-US" smtClean="0"/>
              <a:t>2012-03-25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7E31-05E5-4205-BB84-3AA3541888A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F2BED-76DC-48F1-A12B-AB62E450A199}" type="datetimeFigureOut">
              <a:rPr lang="ko-KR" altLang="en-US" smtClean="0"/>
              <a:t>2012-03-25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7E31-05E5-4205-BB84-3AA3541888A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F2BED-76DC-48F1-A12B-AB62E450A199}" type="datetimeFigureOut">
              <a:rPr lang="ko-KR" altLang="en-US" smtClean="0"/>
              <a:t>2012-03-25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7E31-05E5-4205-BB84-3AA3541888A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F2BED-76DC-48F1-A12B-AB62E450A199}" type="datetimeFigureOut">
              <a:rPr lang="ko-KR" altLang="en-US" smtClean="0"/>
              <a:t>2012-03-25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7E31-05E5-4205-BB84-3AA3541888A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F2BED-76DC-48F1-A12B-AB62E450A199}" type="datetimeFigureOut">
              <a:rPr lang="ko-KR" altLang="en-US" smtClean="0"/>
              <a:t>2012-03-25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7E31-05E5-4205-BB84-3AA3541888A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F2BED-76DC-48F1-A12B-AB62E450A199}" type="datetimeFigureOut">
              <a:rPr lang="ko-KR" altLang="en-US" smtClean="0"/>
              <a:t>2012-03-25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7E31-05E5-4205-BB84-3AA3541888A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F2BED-76DC-48F1-A12B-AB62E450A199}" type="datetimeFigureOut">
              <a:rPr lang="ko-KR" altLang="en-US" smtClean="0"/>
              <a:t>2012-03-25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7E31-05E5-4205-BB84-3AA3541888A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F2BED-76DC-48F1-A12B-AB62E450A199}" type="datetimeFigureOut">
              <a:rPr lang="ko-KR" altLang="en-US" smtClean="0"/>
              <a:t>2012-03-25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7E31-05E5-4205-BB84-3AA3541888A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개체 5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2051" name="think-cell Slide" r:id="rId7" imgW="0" imgH="0" progId="TCLayout.ActiveDocument.1">
              <p:embed/>
            </p:oleObj>
          </a:graphicData>
        </a:graphic>
      </p:graphicFrame>
      <p:sp>
        <p:nvSpPr>
          <p:cNvPr id="2" name="날짜 개체 틀 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064F2BED-76DC-48F1-A12B-AB62E450A199}" type="datetimeFigureOut">
              <a:rPr lang="ko-KR" altLang="en-US" smtClean="0"/>
              <a:t>2012-03-25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3307E31-05E5-4205-BB84-3AA3541888A5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7893552" y="0"/>
            <a:ext cx="1250448" cy="1582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F2BED-76DC-48F1-A12B-AB62E450A199}" type="datetimeFigureOut">
              <a:rPr lang="ko-KR" altLang="en-US" smtClean="0"/>
              <a:t>2012-03-25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7E31-05E5-4205-BB84-3AA3541888A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F2BED-76DC-48F1-A12B-AB62E450A199}" type="datetimeFigureOut">
              <a:rPr lang="ko-KR" altLang="en-US" smtClean="0"/>
              <a:t>2012-03-25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7E31-05E5-4205-BB84-3AA3541888A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F2BED-76DC-48F1-A12B-AB62E450A199}" type="datetimeFigureOut">
              <a:rPr lang="ko-KR" altLang="en-US" smtClean="0"/>
              <a:t>2012-03-25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07E31-05E5-4205-BB84-3AA3541888A5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" Type="http://schemas.openxmlformats.org/officeDocument/2006/relationships/vmlDrawing" Target="../drawings/vmlDrawing2.v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9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개체 3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19063"/>
        </p:xfrm>
        <a:graphic>
          <a:graphicData uri="http://schemas.openxmlformats.org/presentationml/2006/ole">
            <p:oleObj spid="_x0000_s1026" name="think-cell Slide" r:id="rId9" imgW="0" imgH="0" progId="TCLayout.ActiveDocument.1">
              <p:embed/>
            </p:oleObj>
          </a:graphicData>
        </a:graphic>
      </p:graphicFrame>
      <p:sp>
        <p:nvSpPr>
          <p:cNvPr id="7" name="모서리가 둥근 직사각형 6"/>
          <p:cNvSpPr/>
          <p:nvPr>
            <p:custDataLst>
              <p:tags r:id="rId3"/>
            </p:custDataLst>
          </p:nvPr>
        </p:nvSpPr>
        <p:spPr>
          <a:xfrm>
            <a:off x="357158" y="1285860"/>
            <a:ext cx="1440000" cy="1440000"/>
          </a:xfrm>
          <a:prstGeom prst="roundRect">
            <a:avLst/>
          </a:prstGeom>
          <a:solidFill>
            <a:srgbClr val="8426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/>
              <a:t>C</a:t>
            </a:r>
            <a:r>
              <a:rPr lang="en-US" altLang="ko-KR" dirty="0" smtClean="0"/>
              <a:t>reative </a:t>
            </a:r>
            <a:r>
              <a:rPr lang="en-US" altLang="ko-KR" b="1" dirty="0" smtClean="0"/>
              <a:t>E</a:t>
            </a:r>
            <a:r>
              <a:rPr lang="en-US" altLang="ko-KR" dirty="0" smtClean="0"/>
              <a:t>xplorers</a:t>
            </a:r>
            <a:endParaRPr lang="ko-KR" altLang="en-US" dirty="0"/>
          </a:p>
        </p:txBody>
      </p:sp>
      <p:sp>
        <p:nvSpPr>
          <p:cNvPr id="8" name="타원 7"/>
          <p:cNvSpPr/>
          <p:nvPr>
            <p:custDataLst>
              <p:tags r:id="rId4"/>
            </p:custDataLst>
          </p:nvPr>
        </p:nvSpPr>
        <p:spPr>
          <a:xfrm>
            <a:off x="7061090" y="3132008"/>
            <a:ext cx="1440000" cy="1440000"/>
          </a:xfrm>
          <a:prstGeom prst="ellipse">
            <a:avLst/>
          </a:prstGeom>
          <a:solidFill>
            <a:srgbClr val="8426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/>
              <a:t>2</a:t>
            </a:r>
            <a:r>
              <a:rPr lang="ko-KR" altLang="en-US" b="1" dirty="0" smtClean="0"/>
              <a:t>회</a:t>
            </a:r>
            <a:r>
              <a:rPr lang="en-US" altLang="ko-KR" b="1" dirty="0" smtClean="0"/>
              <a:t/>
            </a:r>
            <a:br>
              <a:rPr lang="en-US" altLang="ko-KR" b="1" dirty="0" smtClean="0"/>
            </a:br>
            <a:r>
              <a:rPr lang="ko-KR" altLang="en-US" b="1" dirty="0" smtClean="0"/>
              <a:t>공모</a:t>
            </a:r>
            <a:r>
              <a:rPr lang="ko-KR" altLang="en-US" b="1" dirty="0"/>
              <a:t>전</a:t>
            </a:r>
          </a:p>
        </p:txBody>
      </p:sp>
      <p:sp>
        <p:nvSpPr>
          <p:cNvPr id="9" name="직사각형 8"/>
          <p:cNvSpPr/>
          <p:nvPr>
            <p:custDataLst>
              <p:tags r:id="rId5"/>
            </p:custDataLst>
          </p:nvPr>
        </p:nvSpPr>
        <p:spPr>
          <a:xfrm>
            <a:off x="1500166" y="5000636"/>
            <a:ext cx="6762797" cy="1446620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>
            <p:custDataLst>
              <p:tags r:id="rId6"/>
            </p:custDataLst>
          </p:nvPr>
        </p:nvSpPr>
        <p:spPr>
          <a:xfrm>
            <a:off x="1071538" y="357166"/>
            <a:ext cx="6381795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900" b="1" dirty="0" smtClean="0"/>
              <a:t>딱</a:t>
            </a:r>
            <a:r>
              <a:rPr lang="en-US" altLang="ko-KR" sz="1900" b="1" dirty="0" smtClean="0"/>
              <a:t>, 200</a:t>
            </a:r>
            <a:r>
              <a:rPr lang="ko-KR" altLang="en-US" sz="1900" b="1" dirty="0" smtClean="0"/>
              <a:t>만원으로 하는 가장 신나는 파티</a:t>
            </a:r>
            <a:r>
              <a:rPr lang="en-US" altLang="ko-KR" sz="1900" b="1" dirty="0" smtClean="0"/>
              <a:t>!</a:t>
            </a:r>
            <a:endParaRPr lang="ko-KR" altLang="en-US" sz="1900" b="1" dirty="0"/>
          </a:p>
        </p:txBody>
      </p:sp>
      <p:sp>
        <p:nvSpPr>
          <p:cNvPr id="11" name="직사각형 10"/>
          <p:cNvSpPr/>
          <p:nvPr>
            <p:custDataLst>
              <p:tags r:id="rId7"/>
            </p:custDataLst>
          </p:nvPr>
        </p:nvSpPr>
        <p:spPr>
          <a:xfrm>
            <a:off x="1214414" y="4786322"/>
            <a:ext cx="6762797" cy="1446620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928794" y="1329625"/>
            <a:ext cx="70009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5738" indent="-185738">
              <a:lnSpc>
                <a:spcPct val="120000"/>
              </a:lnSpc>
              <a:buFont typeface="Arial" pitchFamily="34" charset="0"/>
              <a:buChar char="•"/>
            </a:pPr>
            <a:r>
              <a:rPr lang="en-US" altLang="ko-KR" sz="1400" dirty="0" smtClean="0"/>
              <a:t> </a:t>
            </a:r>
            <a:r>
              <a:rPr lang="ko-KR" altLang="en-US" sz="1400" dirty="0" smtClean="0"/>
              <a:t>잠자는 기발하고 열정적인 젊은이들을 일깨우려는 비영리 단체</a:t>
            </a:r>
            <a:endParaRPr lang="en-US" altLang="ko-KR" sz="1400" dirty="0" smtClean="0"/>
          </a:p>
          <a:p>
            <a:pPr marL="185738" indent="-185738">
              <a:lnSpc>
                <a:spcPct val="120000"/>
              </a:lnSpc>
              <a:buFont typeface="Arial" pitchFamily="34" charset="0"/>
              <a:buChar char="•"/>
            </a:pPr>
            <a:r>
              <a:rPr lang="en-US" altLang="ko-KR" sz="1400" b="1" dirty="0"/>
              <a:t> </a:t>
            </a:r>
            <a:r>
              <a:rPr lang="ko-KR" altLang="en-US" sz="1400" b="1" dirty="0" smtClean="0"/>
              <a:t>공모전</a:t>
            </a:r>
            <a:r>
              <a:rPr lang="en-US" altLang="ko-KR" sz="1400" b="1" dirty="0" smtClean="0"/>
              <a:t>, </a:t>
            </a:r>
            <a:r>
              <a:rPr lang="ko-KR" altLang="en-US" sz="1400" b="1" dirty="0" smtClean="0"/>
              <a:t>강연회</a:t>
            </a:r>
            <a:r>
              <a:rPr lang="en-US" altLang="ko-KR" sz="1400" b="1" dirty="0" smtClean="0"/>
              <a:t>, </a:t>
            </a:r>
            <a:r>
              <a:rPr lang="ko-KR" altLang="en-US" sz="1400" b="1" dirty="0" smtClean="0"/>
              <a:t>등 기발한 프로젝트를 통해 그들의 가치를 세상에 증명하고자 함</a:t>
            </a:r>
            <a:r>
              <a:rPr lang="en-US" altLang="ko-KR" sz="1400" b="1" dirty="0" smtClean="0"/>
              <a:t>.</a:t>
            </a:r>
          </a:p>
          <a:p>
            <a:pPr marL="185738" indent="-185738">
              <a:lnSpc>
                <a:spcPct val="120000"/>
              </a:lnSpc>
              <a:buFont typeface="Arial" pitchFamily="34" charset="0"/>
              <a:buChar char="•"/>
            </a:pPr>
            <a:r>
              <a:rPr lang="en-US" altLang="ko-KR" sz="1400" dirty="0"/>
              <a:t> </a:t>
            </a:r>
            <a:r>
              <a:rPr lang="en-US" altLang="ko-KR" sz="1400" dirty="0" smtClean="0"/>
              <a:t>1</a:t>
            </a:r>
            <a:r>
              <a:rPr lang="ko-KR" altLang="en-US" sz="1400" dirty="0" smtClean="0"/>
              <a:t>회 공모전 </a:t>
            </a:r>
            <a:r>
              <a:rPr lang="en-US" altLang="ko-KR" sz="1400" dirty="0" smtClean="0"/>
              <a:t>“</a:t>
            </a:r>
            <a:r>
              <a:rPr lang="ko-KR" altLang="en-US" sz="1400" dirty="0" smtClean="0"/>
              <a:t>딱 </a:t>
            </a:r>
            <a:r>
              <a:rPr lang="en-US" altLang="ko-KR" sz="1400" dirty="0" smtClean="0"/>
              <a:t>200</a:t>
            </a:r>
            <a:r>
              <a:rPr lang="ko-KR" altLang="en-US" sz="1400" dirty="0" smtClean="0"/>
              <a:t>만원으로 가는 가장 기발한 여행</a:t>
            </a:r>
            <a:r>
              <a:rPr lang="en-US" altLang="ko-KR" sz="1400" dirty="0" smtClean="0"/>
              <a:t>!” </a:t>
            </a:r>
            <a:r>
              <a:rPr lang="ko-KR" altLang="en-US" sz="1400" dirty="0" smtClean="0"/>
              <a:t>성공리에 마무리</a:t>
            </a:r>
            <a:endParaRPr lang="en-US" altLang="ko-KR" sz="1400" dirty="0" smtClean="0"/>
          </a:p>
          <a:p>
            <a:pPr marL="185738" indent="-185738">
              <a:lnSpc>
                <a:spcPct val="120000"/>
              </a:lnSpc>
              <a:buFont typeface="Arial" pitchFamily="34" charset="0"/>
              <a:buChar char="•"/>
            </a:pPr>
            <a:r>
              <a:rPr lang="en-US" altLang="ko-KR" sz="1400" dirty="0"/>
              <a:t> </a:t>
            </a:r>
            <a:r>
              <a:rPr lang="ko-KR" altLang="en-US" sz="1400" b="1" dirty="0" smtClean="0"/>
              <a:t>이후 기발한 프로젝트를 기반으로 젊은이들과 더불어 건강한 혁신의 선봉에 선 사회적 기업으로 발돋움 하고자 함</a:t>
            </a:r>
            <a:r>
              <a:rPr lang="en-US" altLang="ko-KR" sz="1400" b="1" dirty="0" smtClean="0"/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7422" y="3159511"/>
            <a:ext cx="63579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5738" indent="-185738">
              <a:lnSpc>
                <a:spcPct val="120000"/>
              </a:lnSpc>
              <a:buFont typeface="Arial" pitchFamily="34" charset="0"/>
              <a:buChar char="•"/>
            </a:pPr>
            <a:r>
              <a:rPr lang="ko-KR" altLang="en-US" sz="1400" dirty="0" smtClean="0"/>
              <a:t>한국 </a:t>
            </a:r>
            <a:r>
              <a:rPr lang="ko-KR" altLang="en-US" sz="1400" dirty="0"/>
              <a:t>사회의 </a:t>
            </a:r>
            <a:r>
              <a:rPr lang="ko-KR" altLang="en-US" sz="1400" dirty="0" err="1"/>
              <a:t>성장통을</a:t>
            </a:r>
            <a:r>
              <a:rPr lang="ko-KR" altLang="en-US" sz="1400" dirty="0"/>
              <a:t> 온몸으로 받아내는 젊은 구직자들에게 주는 </a:t>
            </a:r>
            <a:r>
              <a:rPr lang="ko-KR" altLang="en-US" sz="1400" dirty="0" smtClean="0"/>
              <a:t>메시지</a:t>
            </a:r>
            <a:r>
              <a:rPr lang="en-US" altLang="ko-KR" sz="1400" dirty="0" smtClean="0"/>
              <a:t>!</a:t>
            </a:r>
          </a:p>
          <a:p>
            <a:pPr marL="185738" indent="-185738">
              <a:lnSpc>
                <a:spcPct val="120000"/>
              </a:lnSpc>
              <a:buFont typeface="Arial" pitchFamily="34" charset="0"/>
              <a:buChar char="•"/>
            </a:pPr>
            <a:r>
              <a:rPr lang="ko-KR" altLang="en-US" sz="1400" b="1" dirty="0" smtClean="0"/>
              <a:t>삶의 목표는 성공과 돈이 아니라 행복임을 잊지 말자</a:t>
            </a:r>
            <a:r>
              <a:rPr lang="en-US" altLang="ko-KR" sz="1400" b="1" dirty="0" smtClean="0"/>
              <a:t>!</a:t>
            </a:r>
          </a:p>
          <a:p>
            <a:pPr marL="185738" indent="-185738">
              <a:lnSpc>
                <a:spcPct val="120000"/>
              </a:lnSpc>
              <a:buFont typeface="Arial" pitchFamily="34" charset="0"/>
              <a:buChar char="•"/>
            </a:pPr>
            <a:r>
              <a:rPr lang="ko-KR" altLang="en-US" sz="1400" dirty="0" smtClean="0"/>
              <a:t>스스로 행복하고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세상에 그 행복을 나누자</a:t>
            </a:r>
            <a:r>
              <a:rPr lang="en-US" altLang="ko-KR" sz="1400" dirty="0" smtClean="0"/>
              <a:t>!</a:t>
            </a:r>
          </a:p>
          <a:p>
            <a:pPr marL="185738" indent="-185738">
              <a:lnSpc>
                <a:spcPct val="120000"/>
              </a:lnSpc>
              <a:buFont typeface="Arial" pitchFamily="34" charset="0"/>
              <a:buChar char="•"/>
            </a:pPr>
            <a:r>
              <a:rPr lang="ko-KR" altLang="en-US" sz="1400" b="1" dirty="0" smtClean="0"/>
              <a:t>그러기 위해 스스로 행복해지고 또 행복을 나눌 수 있는 프로젝트</a:t>
            </a:r>
            <a:r>
              <a:rPr lang="en-US" altLang="ko-KR" sz="1400" b="1" dirty="0" smtClean="0"/>
              <a:t>!</a:t>
            </a:r>
            <a:br>
              <a:rPr lang="en-US" altLang="ko-KR" sz="1400" b="1" dirty="0" smtClean="0"/>
            </a:br>
            <a:r>
              <a:rPr lang="en-US" altLang="ko-KR" sz="1400" b="1" dirty="0" smtClean="0"/>
              <a:t>“</a:t>
            </a:r>
            <a:r>
              <a:rPr lang="ko-KR" altLang="en-US" sz="1400" b="1" dirty="0" smtClean="0"/>
              <a:t>딱</a:t>
            </a:r>
            <a:r>
              <a:rPr lang="en-US" altLang="ko-KR" sz="1400" b="1" dirty="0" smtClean="0"/>
              <a:t>, 200</a:t>
            </a:r>
            <a:r>
              <a:rPr lang="ko-KR" altLang="en-US" sz="1400" b="1" dirty="0" smtClean="0"/>
              <a:t>만원으로 하는 가장 신나는 파티</a:t>
            </a:r>
            <a:r>
              <a:rPr lang="en-US" altLang="ko-KR" sz="1400" b="1" dirty="0" smtClean="0"/>
              <a:t>!”</a:t>
            </a:r>
            <a:r>
              <a:rPr lang="ko-KR" altLang="en-US" sz="1400" b="1" dirty="0" smtClean="0"/>
              <a:t>를 기획해 보자</a:t>
            </a:r>
            <a:endParaRPr lang="en-US" altLang="ko-KR" sz="1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643042" y="5143512"/>
            <a:ext cx="6215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i="1" dirty="0" smtClean="0"/>
              <a:t>“1</a:t>
            </a:r>
            <a:r>
              <a:rPr lang="ko-KR" altLang="en-US" b="1" i="1" dirty="0" smtClean="0"/>
              <a:t>차 서류와 </a:t>
            </a:r>
            <a:r>
              <a:rPr lang="en-US" altLang="ko-KR" b="1" i="1" dirty="0" smtClean="0"/>
              <a:t>2</a:t>
            </a:r>
            <a:r>
              <a:rPr lang="ko-KR" altLang="en-US" b="1" i="1" dirty="0" smtClean="0"/>
              <a:t>차 </a:t>
            </a:r>
            <a:r>
              <a:rPr lang="en-US" altLang="ko-KR" b="1" i="1" dirty="0" smtClean="0"/>
              <a:t>PT</a:t>
            </a:r>
            <a:r>
              <a:rPr lang="ko-KR" altLang="en-US" b="1" i="1" dirty="0" smtClean="0"/>
              <a:t>경연을 통해 선발된 팀들은 실제 </a:t>
            </a:r>
            <a:r>
              <a:rPr lang="en-US" altLang="ko-KR" b="1" i="1" dirty="0" smtClean="0"/>
              <a:t>200</a:t>
            </a:r>
            <a:r>
              <a:rPr lang="ko-KR" altLang="en-US" b="1" i="1" dirty="0" smtClean="0"/>
              <a:t>만원으로 파티를 실행하고 이를 다시 세상과 나눌 수 있는 </a:t>
            </a:r>
            <a:r>
              <a:rPr lang="en-US" altLang="ko-KR" b="1" i="1" dirty="0" smtClean="0"/>
              <a:t>Contents</a:t>
            </a:r>
            <a:r>
              <a:rPr lang="ko-KR" altLang="en-US" b="1" i="1" dirty="0" smtClean="0"/>
              <a:t>로 제작하게 된다</a:t>
            </a:r>
            <a:r>
              <a:rPr lang="en-US" altLang="ko-KR" b="1" i="1" dirty="0" smtClean="0"/>
              <a:t>.”</a:t>
            </a:r>
            <a:endParaRPr lang="ko-KR" altLang="en-US" b="1" i="1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Jbls1FNU0eypmfO1V_qa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FmWj2aRk0Cud7cMPlHOW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RiqOL8.50iosvjsPPyRo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gQ8ps.XtUiNzOAHZ0DYz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Hb6wsdmqkaV5dsUxp24m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BZkhJ_UmUC1Xr7LWAmJi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TqbuaVe50auTHhain1dB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FmWj2aRk0Cud7cMPlHOWQ"/>
</p:tagLst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133</Words>
  <Application>Microsoft Office PowerPoint</Application>
  <PresentationFormat>화면 슬라이드 쇼(4:3)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3" baseType="lpstr">
      <vt:lpstr>Office 테마</vt:lpstr>
      <vt:lpstr>think-cell Slide</vt:lpstr>
      <vt:lpstr>슬라이드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i0206239</dc:creator>
  <cp:lastModifiedBy>i0206239</cp:lastModifiedBy>
  <cp:revision>2</cp:revision>
  <dcterms:created xsi:type="dcterms:W3CDTF">2012-03-25T13:20:25Z</dcterms:created>
  <dcterms:modified xsi:type="dcterms:W3CDTF">2012-03-25T13:54:18Z</dcterms:modified>
</cp:coreProperties>
</file>