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4020" userDrawn="1">
          <p15:clr>
            <a:srgbClr val="A4A3A4"/>
          </p15:clr>
        </p15:guide>
        <p15:guide id="3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084" y="68"/>
      </p:cViewPr>
      <p:guideLst>
        <p:guide orient="horz" pos="2880"/>
        <p:guide pos="4020"/>
        <p:guide pos="3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1A31CE-8839-444F-BEC3-7D3CCD17E3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BA0932-0DC2-41E5-9885-F710AE72DA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14A4C6-E5EA-4A65-BFCC-E9EFA5F963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2DA228-18E3-45F7-934D-835FE82904B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9882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AE71517-51FC-4DB2-82DD-1D966F3A7B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B1BE6A-8145-43BE-8E6D-C08307E7D2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FBB728-4CA7-428B-A41E-BE1B2D27E4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F185E-D6A9-46A8-B128-5A6989E11B3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25612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2A70F7-336C-4F3F-A092-17F39772A5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88184FA-6DEF-47FC-A548-79B0A32E1D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7C61F0-92AA-40C0-B726-6C7F5D6264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1569A7-A088-4E4B-8576-DD52FE2BFC6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43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5BCF422-315B-4E32-9C4F-31BFFF34FB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380BACB-EF2A-4E30-B59D-E60B16A3E9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FF0FFC-BC0D-473A-B500-19E9D78D8F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4A6CBE-02AD-4798-943E-6DEF70298CA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2190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4BF981-6F3E-4A4F-B43F-22AFB88702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F7C793E-227D-423C-9CB7-51D8EBF0F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DE0A758-5277-4B1D-8287-97023CBBA6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A30D1C-A0AF-4A78-B997-B3AA06D954D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0634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3C084E-1FDF-43BA-AAE2-DBA1FE1005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E10833-32FE-45CE-B7BF-EBF18228BE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C5BD76-8D47-4D67-A51D-3781543B6D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246AC-D76D-4D3A-A46A-831F617E504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3403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C1F4733-A53B-44D5-B948-2C9551551C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3B87844-46A8-467D-8D32-575BA62702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A45E712-D2F3-4C79-939D-4366D8F5A2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4BAA13-9654-48C8-9C3B-3832ED7BF86B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22535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F3BD6CE-6142-40D2-893F-5E300D287B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79DA1E1-9929-49B9-8BE0-04693906A6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0D05B3-5035-4F5F-8D41-1FF1EA6D91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FFE70-B637-45D3-806F-B22DC231494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21647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5399FDD-CF13-4595-8327-CC1B9634C1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A409487-3AE4-4521-AE52-445E0043C9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5F2CB3B-0D2C-4A1D-9F5C-7A55D487FF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140D5D-B9C7-43F3-B34E-5C598B25761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92760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464B53-CAD0-4365-83FE-C5D64084C9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0C7337-4345-44B8-9D04-B6AA1E1AB9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5081B1-213A-4B63-977C-D2053842E1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62E19-88EE-4AED-9F47-47FD5F44111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4303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B569C4-A2E5-43B3-9085-CC3BBC0C2C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1F73F7-080B-4806-8C34-8614721EA0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CF7DCF-DD0E-416D-8356-32A806ACBE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668B58-95EC-4018-A4A5-36DFC53FBC7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5876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C562E9C-B6D6-4BF4-BB36-39AB4D24BD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17783DC-E474-40BC-9C9B-9987A5BD98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3D5294C-307F-4A62-9F8F-E8F1A612541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452E2F9-D2DD-402F-AF7B-E4659E4E1EC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9A544CB-88A5-47EE-926D-EDD2CE609AF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fld id="{EB371B05-B8A1-49CE-9182-4699F5D9196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C68DF62-E4A9-4827-8F6F-7D3160818683}"/>
              </a:ext>
            </a:extLst>
          </p:cNvPr>
          <p:cNvSpPr/>
          <p:nvPr/>
        </p:nvSpPr>
        <p:spPr>
          <a:xfrm>
            <a:off x="476672" y="847413"/>
            <a:ext cx="5905078" cy="7520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5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확  약  서</a:t>
            </a:r>
          </a:p>
        </p:txBody>
      </p:sp>
      <p:sp>
        <p:nvSpPr>
          <p:cNvPr id="2050" name="Text Box 4">
            <a:extLst>
              <a:ext uri="{FF2B5EF4-FFF2-40B4-BE49-F238E27FC236}">
                <a16:creationId xmlns:a16="http://schemas.microsoft.com/office/drawing/2014/main" id="{D34A85B7-D7BB-4A3B-A431-36441C09C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515" y="1835696"/>
            <a:ext cx="5977235" cy="663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                   한국능률협회컨설팅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                   대표이사 사장 귀중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b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본인은 한국능률협회컨설팅이 주관한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“2022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 경영혁신 대학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공모전”에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제출하는 </a:t>
            </a:r>
            <a:r>
              <a:rPr lang="ko-KR" altLang="en-US" sz="1200" b="1" u="sng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과제명 </a:t>
            </a:r>
            <a:r>
              <a:rPr lang="en-US" altLang="ko-KR" sz="1200" b="1" u="sng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                                                                             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 공모전의 참가를 위해 본인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팀원포함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직접 작성한 것이며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타 기관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기업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에서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주관한 공모전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대회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중복 수상 및 발표하지 않았음을 확인하며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이를 위반한 경우 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수상 자격 박탈과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수상금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반환 등의 조치에 대해서 어떠한 이의 제기도 하지 않을 것을 확약합니다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2022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     월      일</a:t>
            </a:r>
            <a:b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b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팀     명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     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     명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                       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서명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 교 명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생년월일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연 </a:t>
            </a:r>
            <a:r>
              <a:rPr lang="ko-KR" altLang="en-US" sz="1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락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처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114</Words>
  <Application>Microsoft Office PowerPoint</Application>
  <PresentationFormat>화면 슬라이드 쇼(4:3)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굴림</vt:lpstr>
      <vt:lpstr>맑은 고딕</vt:lpstr>
      <vt:lpstr>기본 디자인</vt:lpstr>
      <vt:lpstr>PowerPoint 프레젠테이션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SEC</dc:creator>
  <cp:lastModifiedBy>신효숙</cp:lastModifiedBy>
  <cp:revision>63</cp:revision>
  <dcterms:created xsi:type="dcterms:W3CDTF">2008-08-13T05:38:26Z</dcterms:created>
  <dcterms:modified xsi:type="dcterms:W3CDTF">2022-06-20T04:52:49Z</dcterms:modified>
</cp:coreProperties>
</file>