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6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49" autoAdjust="0"/>
    <p:restoredTop sz="94660"/>
  </p:normalViewPr>
  <p:slideViewPr>
    <p:cSldViewPr snapToGrid="0" showGuides="1">
      <p:cViewPr varScale="1">
        <p:scale>
          <a:sx n="54" d="100"/>
          <a:sy n="54" d="100"/>
        </p:scale>
        <p:origin x="108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7354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6914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112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462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5825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723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7679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250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5854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250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2023-03-27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7949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85457" y="102550"/>
            <a:ext cx="3204000" cy="52322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일련번호 </a:t>
            </a:r>
            <a:r>
              <a:rPr lang="en-US" altLang="ko-KR" sz="1400" dirty="0"/>
              <a:t>: </a:t>
            </a:r>
          </a:p>
          <a:p>
            <a:r>
              <a:rPr lang="ko-KR" altLang="en-US" sz="1400" dirty="0"/>
              <a:t>성명 </a:t>
            </a:r>
            <a:r>
              <a:rPr lang="en-US" altLang="ko-KR" sz="1400" dirty="0"/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2631577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16948" y="94004"/>
            <a:ext cx="222190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INSPIRATION IMAGE 1</a:t>
            </a:r>
            <a:endParaRPr lang="ko-KR" altLang="en-US" sz="11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005843" y="108489"/>
            <a:ext cx="3186157" cy="634019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/>
              <a:t>CONCEPT </a:t>
            </a:r>
            <a:r>
              <a:rPr lang="ko-KR" altLang="en-US" sz="1400" dirty="0"/>
              <a:t>설명</a:t>
            </a:r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</p:txBody>
      </p:sp>
      <p:sp>
        <p:nvSpPr>
          <p:cNvPr id="5" name="직사각형 4"/>
          <p:cNvSpPr/>
          <p:nvPr/>
        </p:nvSpPr>
        <p:spPr>
          <a:xfrm>
            <a:off x="114615" y="845526"/>
            <a:ext cx="8672924" cy="3978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60000"/>
              </a:lnSpc>
            </a:pPr>
            <a:r>
              <a:rPr lang="ko-KR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ko-KR" altLang="en-US" sz="1600" b="1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각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inspiration image 1p, </a:t>
            </a:r>
            <a:r>
              <a:rPr lang="ko-KR" altLang="en-US" sz="1600" dirty="0" err="1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스타일화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1p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로 작성</a:t>
            </a:r>
            <a:r>
              <a:rPr lang="ko-KR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endParaRPr lang="en-US" altLang="ko-KR" sz="1600" dirty="0">
              <a:solidFill>
                <a:srgbClr val="999999"/>
              </a:solidFill>
              <a:latin typeface="+mn-ea"/>
              <a:cs typeface="굴림" panose="020B0600000101010101" pitchFamily="50" charset="-127"/>
            </a:endParaRPr>
          </a:p>
          <a:p>
            <a:pPr algn="just">
              <a:lnSpc>
                <a:spcPct val="160000"/>
              </a:lnSpc>
            </a:pP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 </a:t>
            </a:r>
            <a:r>
              <a:rPr lang="ko-KR" altLang="en-US" sz="1600" b="1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각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페이지 일련번호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성명 위치 고정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위치 조정 불가능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)</a:t>
            </a:r>
          </a:p>
          <a:p>
            <a:pPr algn="just">
              <a:lnSpc>
                <a:spcPct val="160000"/>
              </a:lnSpc>
            </a:pP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   :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제출하는 스타일화 개수에 맞춰 페이지 삭제하시면 됩니다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.</a:t>
            </a:r>
          </a:p>
          <a:p>
            <a:pPr algn="just">
              <a:lnSpc>
                <a:spcPct val="160000"/>
              </a:lnSpc>
            </a:pP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 INSPIRATION IMAGE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페이지엔 일련번호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성명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컨셉 설명 필수 기재</a:t>
            </a:r>
            <a:endParaRPr lang="en-US" altLang="ko-KR" sz="1600" dirty="0">
              <a:solidFill>
                <a:srgbClr val="999999"/>
              </a:solidFill>
              <a:latin typeface="+mn-ea"/>
              <a:cs typeface="굴림" panose="020B0600000101010101" pitchFamily="50" charset="-127"/>
            </a:endParaRPr>
          </a:p>
          <a:p>
            <a:pPr algn="just">
              <a:lnSpc>
                <a:spcPct val="160000"/>
              </a:lnSpc>
            </a:pP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(INSPIRATION IMAGE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첫 페이지에는 연락처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이메일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잔여학기 필수 기재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)</a:t>
            </a:r>
          </a:p>
          <a:p>
            <a:pPr algn="just">
              <a:lnSpc>
                <a:spcPct val="160000"/>
              </a:lnSpc>
            </a:pP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 </a:t>
            </a:r>
            <a:r>
              <a:rPr lang="ko-KR" altLang="en-US" sz="1600" b="1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스타일화 페이지 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: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스타일화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채색필수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),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도식화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앞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뒤 채색자유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),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일련번호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성명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컬러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&amp;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소재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</a:p>
          <a:p>
            <a:pPr algn="just">
              <a:lnSpc>
                <a:spcPct val="160000"/>
              </a:lnSpc>
            </a:pP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  </a:t>
            </a:r>
            <a:r>
              <a:rPr lang="ko-KR" altLang="en-US" sz="1600" dirty="0" err="1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스와치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작품 설명 필수 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중요</a:t>
            </a:r>
            <a:r>
              <a:rPr lang="en-US" altLang="ko-KR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: </a:t>
            </a:r>
            <a:r>
              <a:rPr lang="ko-KR" altLang="en-US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이와 같은 상세내용 누락 시 서류 적격 심사에서 제외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)</a:t>
            </a:r>
            <a:r>
              <a:rPr lang="ko-KR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　</a:t>
            </a:r>
            <a:endParaRPr lang="ko-KR" altLang="ko-KR" sz="1050" dirty="0">
              <a:solidFill>
                <a:srgbClr val="000000"/>
              </a:solidFill>
              <a:effectLst/>
              <a:latin typeface="+mn-ea"/>
              <a:cs typeface="굴림" panose="020B0600000101010101" pitchFamily="50" charset="-127"/>
            </a:endParaRPr>
          </a:p>
          <a:p>
            <a:pPr algn="just">
              <a:lnSpc>
                <a:spcPct val="160000"/>
              </a:lnSpc>
            </a:pPr>
            <a:r>
              <a:rPr lang="ko-KR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모든 서류 제출시 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pdf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변환 후 제출</a:t>
            </a:r>
            <a:r>
              <a:rPr lang="en-US" altLang="ko-KR" sz="160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_</a:t>
            </a:r>
            <a:r>
              <a:rPr lang="ko-KR" altLang="en-US" sz="160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예시</a:t>
            </a:r>
            <a:r>
              <a:rPr lang="en-US" altLang="ko-KR" sz="160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: </a:t>
            </a:r>
            <a:r>
              <a:rPr lang="ko-KR" altLang="en-US" sz="160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이름</a:t>
            </a:r>
            <a:r>
              <a:rPr lang="en-US" altLang="ko-KR" sz="1600" dirty="0" err="1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ooo</a:t>
            </a:r>
            <a:r>
              <a:rPr lang="en-US" altLang="ko-KR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_</a:t>
            </a:r>
            <a:r>
              <a:rPr lang="ko-KR" altLang="en-US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스타일화</a:t>
            </a:r>
            <a:r>
              <a:rPr lang="en-US" altLang="ko-KR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_pdf</a:t>
            </a:r>
          </a:p>
          <a:p>
            <a:pPr algn="just">
              <a:lnSpc>
                <a:spcPct val="160000"/>
              </a:lnSpc>
            </a:pP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 </a:t>
            </a:r>
            <a:r>
              <a:rPr lang="ko-KR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제출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ko-KR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양식을 참고하되 표현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ko-KR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방식 자율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 </a:t>
            </a:r>
          </a:p>
          <a:p>
            <a:pPr algn="just">
              <a:lnSpc>
                <a:spcPct val="16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**** </a:t>
            </a:r>
            <a:r>
              <a:rPr lang="ko-KR" altLang="ko-KR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위 내용 삭제 후 작품 기재</a:t>
            </a:r>
            <a:r>
              <a:rPr lang="en-US" altLang="ko-KR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 ****</a:t>
            </a:r>
            <a:endParaRPr lang="ko-KR" altLang="ko-KR" sz="1050" dirty="0">
              <a:solidFill>
                <a:srgbClr val="000000"/>
              </a:solidFill>
              <a:effectLst/>
              <a:latin typeface="+mn-ea"/>
              <a:cs typeface="굴림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357546" y="94005"/>
            <a:ext cx="1648407" cy="532528"/>
          </a:xfrm>
          <a:prstGeom prst="rect">
            <a:avLst/>
          </a:prstGeom>
          <a:noFill/>
          <a:ln w="9525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>
                <a:solidFill>
                  <a:schemeClr val="tx1"/>
                </a:solidFill>
              </a:rPr>
              <a:t>학교</a:t>
            </a:r>
            <a:r>
              <a:rPr lang="en-US" altLang="ko-KR" sz="1400" dirty="0">
                <a:solidFill>
                  <a:schemeClr val="tx1"/>
                </a:solidFill>
              </a:rPr>
              <a:t>:</a:t>
            </a:r>
          </a:p>
          <a:p>
            <a:r>
              <a:rPr lang="ko-KR" altLang="en-US" sz="1400" dirty="0">
                <a:solidFill>
                  <a:schemeClr val="tx1"/>
                </a:solidFill>
              </a:rPr>
              <a:t>학년</a:t>
            </a:r>
            <a:r>
              <a:rPr lang="en-US" altLang="ko-KR" sz="1400" dirty="0">
                <a:solidFill>
                  <a:schemeClr val="tx1"/>
                </a:solidFill>
              </a:rPr>
              <a:t>:                 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2EFE716-C995-4705-8355-D569E1329ACB}"/>
              </a:ext>
            </a:extLst>
          </p:cNvPr>
          <p:cNvSpPr/>
          <p:nvPr/>
        </p:nvSpPr>
        <p:spPr>
          <a:xfrm>
            <a:off x="6780089" y="92989"/>
            <a:ext cx="2193430" cy="532528"/>
          </a:xfrm>
          <a:prstGeom prst="rect">
            <a:avLst/>
          </a:prstGeom>
          <a:noFill/>
          <a:ln w="9525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>
                <a:solidFill>
                  <a:schemeClr val="tx1"/>
                </a:solidFill>
              </a:rPr>
              <a:t>이메일</a:t>
            </a:r>
            <a:r>
              <a:rPr lang="en-US" altLang="ko-KR" sz="1400">
                <a:solidFill>
                  <a:schemeClr val="tx1"/>
                </a:solidFill>
              </a:rPr>
              <a:t>:</a:t>
            </a:r>
          </a:p>
          <a:p>
            <a:r>
              <a:rPr lang="ko-KR" altLang="en-US" sz="1400">
                <a:solidFill>
                  <a:schemeClr val="tx1"/>
                </a:solidFill>
              </a:rPr>
              <a:t>연락처</a:t>
            </a:r>
            <a:r>
              <a:rPr lang="en-US" altLang="ko-KR" sz="1400">
                <a:solidFill>
                  <a:schemeClr val="tx1"/>
                </a:solidFill>
              </a:rPr>
              <a:t>:                 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48A4FF-D482-4AD4-94A4-ABDC62B011F1}"/>
              </a:ext>
            </a:extLst>
          </p:cNvPr>
          <p:cNvSpPr/>
          <p:nvPr/>
        </p:nvSpPr>
        <p:spPr>
          <a:xfrm>
            <a:off x="5059777" y="91421"/>
            <a:ext cx="1648407" cy="532528"/>
          </a:xfrm>
          <a:prstGeom prst="rect">
            <a:avLst/>
          </a:prstGeom>
          <a:noFill/>
          <a:ln w="9525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>
                <a:solidFill>
                  <a:schemeClr val="tx1"/>
                </a:solidFill>
              </a:rPr>
              <a:t>잔여학기</a:t>
            </a:r>
            <a:r>
              <a:rPr lang="en-US" altLang="ko-KR" sz="1400" dirty="0">
                <a:solidFill>
                  <a:schemeClr val="tx1"/>
                </a:solidFill>
              </a:rPr>
              <a:t>:</a:t>
            </a:r>
          </a:p>
          <a:p>
            <a:r>
              <a:rPr lang="en-US" altLang="ko-KR" sz="800">
                <a:solidFill>
                  <a:schemeClr val="tx1"/>
                </a:solidFill>
              </a:rPr>
              <a:t>(23</a:t>
            </a:r>
            <a:r>
              <a:rPr lang="ko-KR" altLang="en-US" sz="800">
                <a:solidFill>
                  <a:schemeClr val="tx1"/>
                </a:solidFill>
              </a:rPr>
              <a:t>년 </a:t>
            </a:r>
            <a:r>
              <a:rPr lang="en-US" altLang="ko-KR" sz="800" dirty="0">
                <a:solidFill>
                  <a:schemeClr val="tx1"/>
                </a:solidFill>
              </a:rPr>
              <a:t>9</a:t>
            </a:r>
            <a:r>
              <a:rPr lang="ko-KR" altLang="en-US" sz="800" dirty="0">
                <a:solidFill>
                  <a:schemeClr val="tx1"/>
                </a:solidFill>
              </a:rPr>
              <a:t>월 개강 기준</a:t>
            </a:r>
            <a:r>
              <a:rPr lang="en-US" altLang="ko-KR" sz="800" dirty="0">
                <a:solidFill>
                  <a:schemeClr val="tx1"/>
                </a:solidFill>
              </a:rPr>
              <a:t>)                  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236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85458" y="5968156"/>
            <a:ext cx="8819260" cy="73866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042586" y="94005"/>
            <a:ext cx="2264636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400" b="1" dirty="0" err="1"/>
              <a:t>스타일화</a:t>
            </a:r>
            <a:r>
              <a:rPr lang="en-US" altLang="ko-KR" sz="1400" b="1" dirty="0"/>
              <a:t>1  </a:t>
            </a:r>
            <a:endParaRPr lang="ko-KR" altLang="en-US" sz="11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005843" y="151179"/>
            <a:ext cx="3119215" cy="655564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/>
              <a:t>컬러</a:t>
            </a:r>
            <a:r>
              <a:rPr lang="en-US" altLang="ko-KR" sz="1400" dirty="0"/>
              <a:t>&amp;</a:t>
            </a:r>
            <a:r>
              <a:rPr lang="ko-KR" altLang="en-US" sz="1400" dirty="0"/>
              <a:t>소재 </a:t>
            </a:r>
            <a:r>
              <a:rPr lang="ko-KR" altLang="en-US" sz="1400" dirty="0" err="1"/>
              <a:t>스와치</a:t>
            </a:r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85458" y="5968156"/>
            <a:ext cx="1820254" cy="73866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400" dirty="0"/>
          </a:p>
          <a:p>
            <a:pPr algn="ctr"/>
            <a:r>
              <a:rPr lang="ko-KR" altLang="en-US" sz="1400" dirty="0" err="1"/>
              <a:t>작품설명</a:t>
            </a:r>
            <a:endParaRPr lang="en-US" altLang="ko-KR" sz="1400" dirty="0"/>
          </a:p>
          <a:p>
            <a:pPr algn="ctr"/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528511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164</Words>
  <Application>Microsoft Office PowerPoint</Application>
  <PresentationFormat>와이드스크린</PresentationFormat>
  <Paragraphs>74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6" baseType="lpstr">
      <vt:lpstr>굴림</vt:lpstr>
      <vt:lpstr>맑은 고딕</vt:lpstr>
      <vt:lpstr>Arial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예진 서</cp:lastModifiedBy>
  <cp:revision>21</cp:revision>
  <dcterms:created xsi:type="dcterms:W3CDTF">2020-03-18T16:11:38Z</dcterms:created>
  <dcterms:modified xsi:type="dcterms:W3CDTF">2023-03-27T06:56:24Z</dcterms:modified>
</cp:coreProperties>
</file>