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9" r:id="rId3"/>
    <p:sldId id="261" r:id="rId4"/>
    <p:sldId id="257" r:id="rId5"/>
  </p:sldIdLst>
  <p:sldSz cx="10693400" cy="756126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780" y="54"/>
      </p:cViewPr>
      <p:guideLst>
        <p:guide orient="horz" pos="238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005" y="1237457"/>
            <a:ext cx="9089390" cy="2632440"/>
          </a:xfrm>
        </p:spPr>
        <p:txBody>
          <a:bodyPr anchor="b"/>
          <a:lstStyle>
            <a:lvl1pPr algn="ctr">
              <a:defRPr sz="6615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675" y="3971414"/>
            <a:ext cx="8020050" cy="1825554"/>
          </a:xfrm>
        </p:spPr>
        <p:txBody>
          <a:bodyPr/>
          <a:lstStyle>
            <a:lvl1pPr marL="0" indent="0" algn="ctr">
              <a:buNone/>
              <a:defRPr sz="2646"/>
            </a:lvl1pPr>
            <a:lvl2pPr marL="504063" indent="0" algn="ctr">
              <a:buNone/>
              <a:defRPr sz="2205"/>
            </a:lvl2pPr>
            <a:lvl3pPr marL="1008126" indent="0" algn="ctr">
              <a:buNone/>
              <a:defRPr sz="1985"/>
            </a:lvl3pPr>
            <a:lvl4pPr marL="1512189" indent="0" algn="ctr">
              <a:buNone/>
              <a:defRPr sz="1764"/>
            </a:lvl4pPr>
            <a:lvl5pPr marL="2016252" indent="0" algn="ctr">
              <a:buNone/>
              <a:defRPr sz="1764"/>
            </a:lvl5pPr>
            <a:lvl6pPr marL="2520315" indent="0" algn="ctr">
              <a:buNone/>
              <a:defRPr sz="1764"/>
            </a:lvl6pPr>
            <a:lvl7pPr marL="3024378" indent="0" algn="ctr">
              <a:buNone/>
              <a:defRPr sz="1764"/>
            </a:lvl7pPr>
            <a:lvl8pPr marL="3528441" indent="0" algn="ctr">
              <a:buNone/>
              <a:defRPr sz="1764"/>
            </a:lvl8pPr>
            <a:lvl9pPr marL="4032504" indent="0" algn="ctr">
              <a:buNone/>
              <a:defRPr sz="1764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52C7-C70D-48E8-9316-CC488C86C34E}" type="datetimeFigureOut">
              <a:rPr lang="ko-KR" altLang="en-US" smtClean="0"/>
              <a:t>2024-11-25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3C65A-7B40-41C2-9847-C020A1569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149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52C7-C70D-48E8-9316-CC488C86C34E}" type="datetimeFigureOut">
              <a:rPr lang="ko-KR" altLang="en-US" smtClean="0"/>
              <a:t>2024-11-25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3C65A-7B40-41C2-9847-C020A1569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62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2465" y="402567"/>
            <a:ext cx="2305764" cy="64078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172" y="402567"/>
            <a:ext cx="6783626" cy="6407821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52C7-C70D-48E8-9316-CC488C86C34E}" type="datetimeFigureOut">
              <a:rPr lang="ko-KR" altLang="en-US" smtClean="0"/>
              <a:t>2024-11-25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3C65A-7B40-41C2-9847-C020A1569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4578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52C7-C70D-48E8-9316-CC488C86C34E}" type="datetimeFigureOut">
              <a:rPr lang="ko-KR" altLang="en-US" smtClean="0"/>
              <a:t>2024-11-25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3C65A-7B40-41C2-9847-C020A1569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1870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602" y="1885067"/>
            <a:ext cx="9223058" cy="3145275"/>
          </a:xfrm>
        </p:spPr>
        <p:txBody>
          <a:bodyPr anchor="b"/>
          <a:lstStyle>
            <a:lvl1pPr>
              <a:defRPr sz="6615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602" y="5060097"/>
            <a:ext cx="9223058" cy="1654026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4063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8126" indent="0">
              <a:buNone/>
              <a:defRPr sz="1985">
                <a:solidFill>
                  <a:schemeClr val="tx1">
                    <a:tint val="75000"/>
                  </a:schemeClr>
                </a:solidFill>
              </a:defRPr>
            </a:lvl3pPr>
            <a:lvl4pPr marL="151218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625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203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437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844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2504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52C7-C70D-48E8-9316-CC488C86C34E}" type="datetimeFigureOut">
              <a:rPr lang="ko-KR" altLang="en-US" smtClean="0"/>
              <a:t>2024-11-25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3C65A-7B40-41C2-9847-C020A1569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3826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171" y="2012836"/>
            <a:ext cx="4544695" cy="4797552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3534" y="2012836"/>
            <a:ext cx="4544695" cy="4797552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52C7-C70D-48E8-9316-CC488C86C34E}" type="datetimeFigureOut">
              <a:rPr lang="ko-KR" altLang="en-US" smtClean="0"/>
              <a:t>2024-11-25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3C65A-7B40-41C2-9847-C020A1569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4179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564" y="402569"/>
            <a:ext cx="9223058" cy="146149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565" y="1853560"/>
            <a:ext cx="4523809" cy="908401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4063" indent="0">
              <a:buNone/>
              <a:defRPr sz="2205" b="1"/>
            </a:lvl2pPr>
            <a:lvl3pPr marL="1008126" indent="0">
              <a:buNone/>
              <a:defRPr sz="1985" b="1"/>
            </a:lvl3pPr>
            <a:lvl4pPr marL="1512189" indent="0">
              <a:buNone/>
              <a:defRPr sz="1764" b="1"/>
            </a:lvl4pPr>
            <a:lvl5pPr marL="2016252" indent="0">
              <a:buNone/>
              <a:defRPr sz="1764" b="1"/>
            </a:lvl5pPr>
            <a:lvl6pPr marL="2520315" indent="0">
              <a:buNone/>
              <a:defRPr sz="1764" b="1"/>
            </a:lvl6pPr>
            <a:lvl7pPr marL="3024378" indent="0">
              <a:buNone/>
              <a:defRPr sz="1764" b="1"/>
            </a:lvl7pPr>
            <a:lvl8pPr marL="3528441" indent="0">
              <a:buNone/>
              <a:defRPr sz="1764" b="1"/>
            </a:lvl8pPr>
            <a:lvl9pPr marL="4032504" indent="0">
              <a:buNone/>
              <a:defRPr sz="1764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565" y="2761961"/>
            <a:ext cx="4523809" cy="4062429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3534" y="1853560"/>
            <a:ext cx="4546088" cy="908401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4063" indent="0">
              <a:buNone/>
              <a:defRPr sz="2205" b="1"/>
            </a:lvl2pPr>
            <a:lvl3pPr marL="1008126" indent="0">
              <a:buNone/>
              <a:defRPr sz="1985" b="1"/>
            </a:lvl3pPr>
            <a:lvl4pPr marL="1512189" indent="0">
              <a:buNone/>
              <a:defRPr sz="1764" b="1"/>
            </a:lvl4pPr>
            <a:lvl5pPr marL="2016252" indent="0">
              <a:buNone/>
              <a:defRPr sz="1764" b="1"/>
            </a:lvl5pPr>
            <a:lvl6pPr marL="2520315" indent="0">
              <a:buNone/>
              <a:defRPr sz="1764" b="1"/>
            </a:lvl6pPr>
            <a:lvl7pPr marL="3024378" indent="0">
              <a:buNone/>
              <a:defRPr sz="1764" b="1"/>
            </a:lvl7pPr>
            <a:lvl8pPr marL="3528441" indent="0">
              <a:buNone/>
              <a:defRPr sz="1764" b="1"/>
            </a:lvl8pPr>
            <a:lvl9pPr marL="4032504" indent="0">
              <a:buNone/>
              <a:defRPr sz="1764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3534" y="2761961"/>
            <a:ext cx="4546088" cy="4062429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52C7-C70D-48E8-9316-CC488C86C34E}" type="datetimeFigureOut">
              <a:rPr lang="ko-KR" altLang="en-US" smtClean="0"/>
              <a:t>2024-11-25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3C65A-7B40-41C2-9847-C020A1569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2016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52C7-C70D-48E8-9316-CC488C86C34E}" type="datetimeFigureOut">
              <a:rPr lang="ko-KR" altLang="en-US" smtClean="0"/>
              <a:t>2024-11-25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3C65A-7B40-41C2-9847-C020A1569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2592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52C7-C70D-48E8-9316-CC488C86C34E}" type="datetimeFigureOut">
              <a:rPr lang="ko-KR" altLang="en-US" smtClean="0"/>
              <a:t>2024-11-25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3C65A-7B40-41C2-9847-C020A1569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2917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564" y="504084"/>
            <a:ext cx="3448900" cy="1764295"/>
          </a:xfrm>
        </p:spPr>
        <p:txBody>
          <a:bodyPr anchor="b"/>
          <a:lstStyle>
            <a:lvl1pPr>
              <a:defRPr sz="352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6088" y="1088683"/>
            <a:ext cx="5413534" cy="5373398"/>
          </a:xfrm>
        </p:spPr>
        <p:txBody>
          <a:bodyPr/>
          <a:lstStyle>
            <a:lvl1pPr>
              <a:defRPr sz="3528"/>
            </a:lvl1pPr>
            <a:lvl2pPr>
              <a:defRPr sz="3087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564" y="2268379"/>
            <a:ext cx="3448900" cy="4202453"/>
          </a:xfrm>
        </p:spPr>
        <p:txBody>
          <a:bodyPr/>
          <a:lstStyle>
            <a:lvl1pPr marL="0" indent="0">
              <a:buNone/>
              <a:defRPr sz="1764"/>
            </a:lvl1pPr>
            <a:lvl2pPr marL="504063" indent="0">
              <a:buNone/>
              <a:defRPr sz="1544"/>
            </a:lvl2pPr>
            <a:lvl3pPr marL="1008126" indent="0">
              <a:buNone/>
              <a:defRPr sz="1323"/>
            </a:lvl3pPr>
            <a:lvl4pPr marL="1512189" indent="0">
              <a:buNone/>
              <a:defRPr sz="1103"/>
            </a:lvl4pPr>
            <a:lvl5pPr marL="2016252" indent="0">
              <a:buNone/>
              <a:defRPr sz="1103"/>
            </a:lvl5pPr>
            <a:lvl6pPr marL="2520315" indent="0">
              <a:buNone/>
              <a:defRPr sz="1103"/>
            </a:lvl6pPr>
            <a:lvl7pPr marL="3024378" indent="0">
              <a:buNone/>
              <a:defRPr sz="1103"/>
            </a:lvl7pPr>
            <a:lvl8pPr marL="3528441" indent="0">
              <a:buNone/>
              <a:defRPr sz="1103"/>
            </a:lvl8pPr>
            <a:lvl9pPr marL="4032504" indent="0">
              <a:buNone/>
              <a:defRPr sz="1103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52C7-C70D-48E8-9316-CC488C86C34E}" type="datetimeFigureOut">
              <a:rPr lang="ko-KR" altLang="en-US" smtClean="0"/>
              <a:t>2024-11-25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3C65A-7B40-41C2-9847-C020A1569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4742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564" y="504084"/>
            <a:ext cx="3448900" cy="1764295"/>
          </a:xfrm>
        </p:spPr>
        <p:txBody>
          <a:bodyPr anchor="b"/>
          <a:lstStyle>
            <a:lvl1pPr>
              <a:defRPr sz="352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6088" y="1088683"/>
            <a:ext cx="5413534" cy="5373398"/>
          </a:xfrm>
        </p:spPr>
        <p:txBody>
          <a:bodyPr anchor="t"/>
          <a:lstStyle>
            <a:lvl1pPr marL="0" indent="0">
              <a:buNone/>
              <a:defRPr sz="3528"/>
            </a:lvl1pPr>
            <a:lvl2pPr marL="504063" indent="0">
              <a:buNone/>
              <a:defRPr sz="3087"/>
            </a:lvl2pPr>
            <a:lvl3pPr marL="1008126" indent="0">
              <a:buNone/>
              <a:defRPr sz="2646"/>
            </a:lvl3pPr>
            <a:lvl4pPr marL="1512189" indent="0">
              <a:buNone/>
              <a:defRPr sz="2205"/>
            </a:lvl4pPr>
            <a:lvl5pPr marL="2016252" indent="0">
              <a:buNone/>
              <a:defRPr sz="2205"/>
            </a:lvl5pPr>
            <a:lvl6pPr marL="2520315" indent="0">
              <a:buNone/>
              <a:defRPr sz="2205"/>
            </a:lvl6pPr>
            <a:lvl7pPr marL="3024378" indent="0">
              <a:buNone/>
              <a:defRPr sz="2205"/>
            </a:lvl7pPr>
            <a:lvl8pPr marL="3528441" indent="0">
              <a:buNone/>
              <a:defRPr sz="2205"/>
            </a:lvl8pPr>
            <a:lvl9pPr marL="4032504" indent="0">
              <a:buNone/>
              <a:defRPr sz="2205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564" y="2268379"/>
            <a:ext cx="3448900" cy="4202453"/>
          </a:xfrm>
        </p:spPr>
        <p:txBody>
          <a:bodyPr/>
          <a:lstStyle>
            <a:lvl1pPr marL="0" indent="0">
              <a:buNone/>
              <a:defRPr sz="1764"/>
            </a:lvl1pPr>
            <a:lvl2pPr marL="504063" indent="0">
              <a:buNone/>
              <a:defRPr sz="1544"/>
            </a:lvl2pPr>
            <a:lvl3pPr marL="1008126" indent="0">
              <a:buNone/>
              <a:defRPr sz="1323"/>
            </a:lvl3pPr>
            <a:lvl4pPr marL="1512189" indent="0">
              <a:buNone/>
              <a:defRPr sz="1103"/>
            </a:lvl4pPr>
            <a:lvl5pPr marL="2016252" indent="0">
              <a:buNone/>
              <a:defRPr sz="1103"/>
            </a:lvl5pPr>
            <a:lvl6pPr marL="2520315" indent="0">
              <a:buNone/>
              <a:defRPr sz="1103"/>
            </a:lvl6pPr>
            <a:lvl7pPr marL="3024378" indent="0">
              <a:buNone/>
              <a:defRPr sz="1103"/>
            </a:lvl7pPr>
            <a:lvl8pPr marL="3528441" indent="0">
              <a:buNone/>
              <a:defRPr sz="1103"/>
            </a:lvl8pPr>
            <a:lvl9pPr marL="4032504" indent="0">
              <a:buNone/>
              <a:defRPr sz="1103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52C7-C70D-48E8-9316-CC488C86C34E}" type="datetimeFigureOut">
              <a:rPr lang="ko-KR" altLang="en-US" smtClean="0"/>
              <a:t>2024-11-25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3C65A-7B40-41C2-9847-C020A1569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1349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171" y="402569"/>
            <a:ext cx="9223058" cy="1461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171" y="2012836"/>
            <a:ext cx="9223058" cy="4797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2952C7-C70D-48E8-9316-CC488C86C34E}" type="datetimeFigureOut">
              <a:rPr lang="ko-KR" altLang="en-US" smtClean="0"/>
              <a:t>2024-11-25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43C65A-7B40-41C2-9847-C020A1569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3400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1008126" rtl="0" eaLnBrk="1" latinLnBrk="1" hangingPunct="1">
        <a:lnSpc>
          <a:spcPct val="90000"/>
        </a:lnSpc>
        <a:spcBef>
          <a:spcPct val="0"/>
        </a:spcBef>
        <a:buNone/>
        <a:defRPr sz="48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2032" indent="-252032" algn="l" defTabSz="1008126" rtl="0" eaLnBrk="1" latinLnBrk="1" hangingPunct="1">
        <a:lnSpc>
          <a:spcPct val="90000"/>
        </a:lnSpc>
        <a:spcBef>
          <a:spcPts val="1103"/>
        </a:spcBef>
        <a:buFont typeface="Arial" panose="020B0604020202020204" pitchFamily="34" charset="0"/>
        <a:buChar char="•"/>
        <a:defRPr sz="3087" kern="1200">
          <a:solidFill>
            <a:schemeClr val="tx1"/>
          </a:solidFill>
          <a:latin typeface="+mn-lt"/>
          <a:ea typeface="+mn-ea"/>
          <a:cs typeface="+mn-cs"/>
        </a:defRPr>
      </a:lvl1pPr>
      <a:lvl2pPr marL="756095" indent="-252032" algn="l" defTabSz="1008126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60158" indent="-252032" algn="l" defTabSz="1008126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4221" indent="-252032" algn="l" defTabSz="1008126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4pPr>
      <a:lvl5pPr marL="2268284" indent="-252032" algn="l" defTabSz="1008126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5pPr>
      <a:lvl6pPr marL="2772347" indent="-252032" algn="l" defTabSz="1008126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6pPr>
      <a:lvl7pPr marL="3276410" indent="-252032" algn="l" defTabSz="1008126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7pPr>
      <a:lvl8pPr marL="3780473" indent="-252032" algn="l" defTabSz="1008126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8pPr>
      <a:lvl9pPr marL="4284536" indent="-252032" algn="l" defTabSz="1008126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8126" rtl="0" eaLnBrk="1" latinLnBrk="1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1pPr>
      <a:lvl2pPr marL="504063" algn="l" defTabSz="1008126" rtl="0" eaLnBrk="1" latinLnBrk="1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2pPr>
      <a:lvl3pPr marL="1008126" algn="l" defTabSz="1008126" rtl="0" eaLnBrk="1" latinLnBrk="1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3pPr>
      <a:lvl4pPr marL="1512189" algn="l" defTabSz="1008126" rtl="0" eaLnBrk="1" latinLnBrk="1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4pPr>
      <a:lvl5pPr marL="2016252" algn="l" defTabSz="1008126" rtl="0" eaLnBrk="1" latinLnBrk="1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5pPr>
      <a:lvl6pPr marL="2520315" algn="l" defTabSz="1008126" rtl="0" eaLnBrk="1" latinLnBrk="1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6pPr>
      <a:lvl7pPr marL="3024378" algn="l" defTabSz="1008126" rtl="0" eaLnBrk="1" latinLnBrk="1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7pPr>
      <a:lvl8pPr marL="3528441" algn="l" defTabSz="1008126" rtl="0" eaLnBrk="1" latinLnBrk="1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8pPr>
      <a:lvl9pPr marL="4032504" algn="l" defTabSz="1008126" rtl="0" eaLnBrk="1" latinLnBrk="1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부제목 2"/>
          <p:cNvSpPr>
            <a:spLocks noGrp="1"/>
          </p:cNvSpPr>
          <p:nvPr>
            <p:ph type="subTitle" idx="1"/>
          </p:nvPr>
        </p:nvSpPr>
        <p:spPr>
          <a:xfrm>
            <a:off x="2466380" y="4904801"/>
            <a:ext cx="6300539" cy="1538842"/>
          </a:xfrm>
        </p:spPr>
        <p:txBody>
          <a:bodyPr>
            <a:normAutofit/>
          </a:bodyPr>
          <a:lstStyle/>
          <a:p>
            <a:pPr algn="l"/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이름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: 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본명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</a:t>
            </a:r>
            <a:r>
              <a:rPr lang="ko-KR" altLang="en-US" sz="1600" b="1" dirty="0">
                <a:latin typeface="+mn-ea"/>
              </a:rPr>
              <a:t>필명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)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 기입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		</a:t>
            </a:r>
            <a:r>
              <a:rPr lang="ko-KR" altLang="en-US" sz="1600" b="1" dirty="0">
                <a:latin typeface="+mn-ea"/>
              </a:rPr>
              <a:t>생년</a:t>
            </a:r>
            <a:r>
              <a:rPr lang="en-US" altLang="ko-KR" sz="1600" b="1" dirty="0">
                <a:latin typeface="+mn-ea"/>
              </a:rPr>
              <a:t>: </a:t>
            </a:r>
            <a:endParaRPr lang="ko-KR" altLang="en-US" sz="1600" b="1" dirty="0">
              <a:solidFill>
                <a:schemeClr val="tx1"/>
              </a:solidFill>
              <a:latin typeface="+mn-ea"/>
            </a:endParaRPr>
          </a:p>
        </p:txBody>
      </p:sp>
      <p:cxnSp>
        <p:nvCxnSpPr>
          <p:cNvPr id="7" name="직선 연결선 6"/>
          <p:cNvCxnSpPr>
            <a:cxnSpLocks/>
          </p:cNvCxnSpPr>
          <p:nvPr/>
        </p:nvCxnSpPr>
        <p:spPr>
          <a:xfrm>
            <a:off x="1098228" y="3492599"/>
            <a:ext cx="835292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98585" y="2189485"/>
            <a:ext cx="9991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3200" b="1" dirty="0" err="1">
                <a:latin typeface="+mn-ea"/>
              </a:rPr>
              <a:t>삼보모터스㈜와</a:t>
            </a:r>
            <a:r>
              <a:rPr lang="ko-KR" altLang="en-US" sz="3200" b="1" dirty="0">
                <a:latin typeface="+mn-ea"/>
              </a:rPr>
              <a:t> 함께하는 </a:t>
            </a:r>
            <a:endParaRPr lang="en-US" altLang="ko-KR" sz="3200" b="1" dirty="0">
              <a:latin typeface="+mn-ea"/>
            </a:endParaRPr>
          </a:p>
          <a:p>
            <a:pPr algn="ctr"/>
            <a:r>
              <a:rPr lang="ko-KR" altLang="en-US" sz="3200" b="1" dirty="0">
                <a:latin typeface="+mn-ea"/>
              </a:rPr>
              <a:t>《</a:t>
            </a:r>
            <a:r>
              <a:rPr lang="en-US" altLang="ko-KR" sz="3200" b="1" dirty="0">
                <a:latin typeface="+mn-ea"/>
              </a:rPr>
              <a:t> 2025</a:t>
            </a:r>
            <a:r>
              <a:rPr lang="ko-KR" altLang="en-US" sz="3200" b="1" dirty="0">
                <a:latin typeface="+mn-ea"/>
              </a:rPr>
              <a:t> 올해의 청년작가 </a:t>
            </a:r>
            <a:r>
              <a:rPr lang="en-US" altLang="ko-KR" sz="3200" b="1" dirty="0">
                <a:latin typeface="+mn-ea"/>
              </a:rPr>
              <a:t>》</a:t>
            </a:r>
            <a:r>
              <a:rPr lang="ko-KR" altLang="en-US" sz="3200" b="1" dirty="0">
                <a:latin typeface="+mn-ea"/>
              </a:rPr>
              <a:t>공모 포트폴리오</a:t>
            </a:r>
            <a:endParaRPr lang="en-US" altLang="ko-KR" sz="3200" b="1" dirty="0">
              <a:latin typeface="+mn-ea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07950" y="115888"/>
            <a:ext cx="5598790" cy="1270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>
                <a:solidFill>
                  <a:srgbClr val="000000"/>
                </a:solidFill>
                <a:prstDash val="sysDash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ko-KR"/>
            </a:defPPr>
            <a:lvl1pPr eaLnBrk="1" latinLnBrk="1" hangingPunct="1">
              <a:lnSpc>
                <a:spcPct val="130000"/>
              </a:lnSpc>
              <a:defRPr sz="1050">
                <a:solidFill>
                  <a:srgbClr val="FF0000"/>
                </a:solidFill>
                <a:latin typeface="+mn-ea"/>
                <a:ea typeface="+mn-ea"/>
              </a:defRPr>
            </a:lvl1pPr>
            <a:lvl2pPr marL="742950" indent="-285750">
              <a:defRPr>
                <a:latin typeface="굴림" charset="-127"/>
                <a:ea typeface="굴림" charset="-127"/>
              </a:defRPr>
            </a:lvl2pPr>
            <a:lvl3pPr marL="1143000" indent="-228600">
              <a:defRPr>
                <a:latin typeface="굴림" charset="-127"/>
                <a:ea typeface="굴림" charset="-127"/>
              </a:defRPr>
            </a:lvl3pPr>
            <a:lvl4pPr marL="1600200" indent="-228600">
              <a:defRPr>
                <a:latin typeface="굴림" charset="-127"/>
                <a:ea typeface="굴림" charset="-127"/>
              </a:defRPr>
            </a:lvl4pPr>
            <a:lvl5pPr marL="2057400" indent="-228600">
              <a:defRPr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9pPr>
          </a:lstStyle>
          <a:p>
            <a:pPr>
              <a:defRPr/>
            </a:pPr>
            <a:r>
              <a:rPr lang="en-US" altLang="ko-KR" sz="1000" dirty="0"/>
              <a:t>※ </a:t>
            </a:r>
            <a:r>
              <a:rPr lang="ko-KR" altLang="en-US" sz="1000" dirty="0"/>
              <a:t>작성 시 붉은색 글씨는 지우세요</a:t>
            </a:r>
            <a:r>
              <a:rPr lang="en-US" altLang="ko-KR" sz="1000" dirty="0"/>
              <a:t>.</a:t>
            </a:r>
          </a:p>
          <a:p>
            <a:pPr>
              <a:defRPr/>
            </a:pPr>
            <a:r>
              <a:rPr lang="en-US" altLang="ko-KR" sz="1000" dirty="0"/>
              <a:t>- </a:t>
            </a:r>
            <a:r>
              <a:rPr lang="ko-KR" altLang="en-US" sz="1000" dirty="0"/>
              <a:t>총 용량 </a:t>
            </a:r>
            <a:r>
              <a:rPr lang="en-US" altLang="ko-KR" sz="1000" dirty="0"/>
              <a:t>30MB </a:t>
            </a:r>
            <a:r>
              <a:rPr lang="ko-KR" altLang="en-US" sz="1000" dirty="0"/>
              <a:t>이내</a:t>
            </a:r>
            <a:endParaRPr lang="en-US" altLang="ko-KR" sz="1000" dirty="0"/>
          </a:p>
          <a:p>
            <a:pPr>
              <a:defRPr/>
            </a:pPr>
            <a:r>
              <a:rPr lang="en-US" altLang="ko-KR" sz="1000" dirty="0"/>
              <a:t>- </a:t>
            </a:r>
            <a:r>
              <a:rPr lang="ko-KR" altLang="en-US" sz="1000" dirty="0"/>
              <a:t>표지 포함 총 </a:t>
            </a:r>
            <a:r>
              <a:rPr lang="en-US" altLang="ko-KR" sz="1000" dirty="0"/>
              <a:t>25p </a:t>
            </a:r>
            <a:r>
              <a:rPr lang="ko-KR" altLang="en-US" sz="1000" dirty="0"/>
              <a:t>이내 작성</a:t>
            </a:r>
            <a:r>
              <a:rPr lang="en-US" altLang="ko-KR" sz="1000" dirty="0"/>
              <a:t>, (</a:t>
            </a:r>
            <a:r>
              <a:rPr lang="ko-KR" altLang="en-US" sz="1000" dirty="0"/>
              <a:t>초과제출 시 심사 제외</a:t>
            </a:r>
            <a:r>
              <a:rPr lang="en-US" altLang="ko-KR" sz="1000" dirty="0"/>
              <a:t>)</a:t>
            </a:r>
          </a:p>
          <a:p>
            <a:pPr>
              <a:defRPr/>
            </a:pPr>
            <a:r>
              <a:rPr lang="en-US" altLang="ko-KR" sz="1000" dirty="0"/>
              <a:t>- </a:t>
            </a:r>
            <a:r>
              <a:rPr lang="ko-KR" altLang="en-US" sz="1000" dirty="0"/>
              <a:t>폰트 및 폰트 크기는 자유</a:t>
            </a:r>
            <a:endParaRPr lang="en-US" altLang="ko-KR" sz="1000" dirty="0"/>
          </a:p>
          <a:p>
            <a:pPr>
              <a:defRPr/>
            </a:pPr>
            <a:endParaRPr lang="en-US" altLang="ko-KR" sz="1000" dirty="0"/>
          </a:p>
          <a:p>
            <a:pPr>
              <a:defRPr/>
            </a:pPr>
            <a:endParaRPr lang="en-US" altLang="ko-KR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6DE59D-3933-425D-86AC-54FBCABF9625}"/>
              </a:ext>
            </a:extLst>
          </p:cNvPr>
          <p:cNvSpPr txBox="1"/>
          <p:nvPr/>
        </p:nvSpPr>
        <p:spPr>
          <a:xfrm>
            <a:off x="594172" y="6517707"/>
            <a:ext cx="97210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endParaRPr lang="en-US" altLang="ko-KR" sz="1400" b="1" dirty="0">
              <a:latin typeface="+mn-ea"/>
            </a:endParaRPr>
          </a:p>
          <a:p>
            <a:r>
              <a:rPr lang="en-US" altLang="ko-KR" sz="1400" dirty="0">
                <a:solidFill>
                  <a:srgbClr val="FF0000"/>
                </a:solidFill>
                <a:latin typeface="+mn-ea"/>
              </a:rPr>
              <a:t>※ </a:t>
            </a:r>
            <a:r>
              <a:rPr lang="ko-KR" altLang="en-US" sz="1400" dirty="0">
                <a:solidFill>
                  <a:srgbClr val="FF0000"/>
                </a:solidFill>
              </a:rPr>
              <a:t>활동 경력 및 자격에 관한 부정확한 정보 제공과 제출 자료 미비 등으로</a:t>
            </a:r>
            <a:r>
              <a:rPr lang="en-US" altLang="ko-KR" sz="1400" dirty="0">
                <a:solidFill>
                  <a:srgbClr val="FF0000"/>
                </a:solidFill>
              </a:rPr>
              <a:t> </a:t>
            </a:r>
            <a:r>
              <a:rPr lang="ko-KR" altLang="en-US" sz="1400" dirty="0">
                <a:solidFill>
                  <a:srgbClr val="FF0000"/>
                </a:solidFill>
              </a:rPr>
              <a:t>발생하는 불이익의 책임은 신청자에게 있습니다</a:t>
            </a:r>
            <a:r>
              <a:rPr lang="en-US" altLang="ko-KR" sz="1400" dirty="0">
                <a:solidFill>
                  <a:srgbClr val="FF0000"/>
                </a:solidFill>
              </a:rPr>
              <a:t>.</a:t>
            </a:r>
            <a:endParaRPr lang="ko-KR" altLang="en-US" sz="1400" dirty="0">
              <a:solidFill>
                <a:srgbClr val="FF0000"/>
              </a:solidFill>
            </a:endParaRPr>
          </a:p>
          <a:p>
            <a:endParaRPr lang="ko-KR" altLang="en-US" sz="14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C0169B0-561C-43DF-BFD4-B257F16C28BC}"/>
              </a:ext>
            </a:extLst>
          </p:cNvPr>
          <p:cNvSpPr txBox="1"/>
          <p:nvPr/>
        </p:nvSpPr>
        <p:spPr>
          <a:xfrm>
            <a:off x="2466380" y="5605600"/>
            <a:ext cx="59046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/>
              <a:t>장르</a:t>
            </a:r>
            <a:r>
              <a:rPr lang="en-US" altLang="ko-KR" sz="1600" dirty="0"/>
              <a:t>:  </a:t>
            </a:r>
            <a:r>
              <a:rPr lang="ko-KR" altLang="en-US" sz="1600" dirty="0">
                <a:solidFill>
                  <a:srgbClr val="FF0000"/>
                </a:solidFill>
              </a:rPr>
              <a:t>회화</a:t>
            </a:r>
            <a:r>
              <a:rPr lang="en-US" altLang="ko-KR" sz="1600" dirty="0">
                <a:solidFill>
                  <a:srgbClr val="FF0000"/>
                </a:solidFill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</a:rPr>
              <a:t>사진</a:t>
            </a:r>
            <a:r>
              <a:rPr lang="en-US" altLang="ko-KR" sz="1600" dirty="0">
                <a:solidFill>
                  <a:srgbClr val="FF0000"/>
                </a:solidFill>
              </a:rPr>
              <a:t>,  </a:t>
            </a:r>
            <a:r>
              <a:rPr lang="ko-KR" altLang="en-US" sz="1600" dirty="0">
                <a:solidFill>
                  <a:srgbClr val="FF0000"/>
                </a:solidFill>
              </a:rPr>
              <a:t>영상</a:t>
            </a:r>
            <a:r>
              <a:rPr lang="en-US" altLang="ko-KR" sz="1600" dirty="0">
                <a:solidFill>
                  <a:srgbClr val="FF0000"/>
                </a:solidFill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</a:rPr>
              <a:t>입체</a:t>
            </a:r>
            <a:r>
              <a:rPr lang="en-US" altLang="ko-KR" sz="1600" dirty="0">
                <a:solidFill>
                  <a:srgbClr val="FF0000"/>
                </a:solidFill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</a:rPr>
              <a:t>설치</a:t>
            </a:r>
            <a:r>
              <a:rPr lang="en-US" altLang="ko-KR" sz="1600" dirty="0">
                <a:solidFill>
                  <a:srgbClr val="FF0000"/>
                </a:solidFill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</a:rPr>
              <a:t>복합  등 해당 장르 기입 </a:t>
            </a:r>
            <a:endParaRPr lang="en-US" altLang="ko-KR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524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>
            <a:extLst>
              <a:ext uri="{FF2B5EF4-FFF2-40B4-BE49-F238E27FC236}">
                <a16:creationId xmlns:a16="http://schemas.microsoft.com/office/drawing/2014/main" id="{F3309CE9-979B-40C3-874D-F5D958C0D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180" y="684287"/>
            <a:ext cx="9292049" cy="1179777"/>
          </a:xfrm>
        </p:spPr>
        <p:txBody>
          <a:bodyPr>
            <a:normAutofit fontScale="90000"/>
          </a:bodyPr>
          <a:lstStyle/>
          <a:p>
            <a:r>
              <a:rPr lang="ko-KR" altLang="en-US" dirty="0"/>
              <a:t>작품 설명</a:t>
            </a:r>
            <a:br>
              <a:rPr lang="en-US" altLang="ko-KR" dirty="0"/>
            </a:br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633FF9-E15D-4B62-B044-ABC7D76720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204" y="1133316"/>
            <a:ext cx="7848426" cy="448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>
                <a:solidFill>
                  <a:srgbClr val="000000"/>
                </a:solidFill>
                <a:prstDash val="sysDash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ko-KR"/>
            </a:defPPr>
            <a:lvl1pPr eaLnBrk="1" latinLnBrk="1" hangingPunct="1">
              <a:lnSpc>
                <a:spcPct val="130000"/>
              </a:lnSpc>
              <a:defRPr sz="1050">
                <a:solidFill>
                  <a:srgbClr val="FF0000"/>
                </a:solidFill>
                <a:latin typeface="+mn-ea"/>
                <a:ea typeface="+mn-ea"/>
              </a:defRPr>
            </a:lvl1pPr>
            <a:lvl2pPr marL="742950" indent="-285750">
              <a:defRPr>
                <a:latin typeface="굴림" charset="-127"/>
                <a:ea typeface="굴림" charset="-127"/>
              </a:defRPr>
            </a:lvl2pPr>
            <a:lvl3pPr marL="1143000" indent="-228600">
              <a:defRPr>
                <a:latin typeface="굴림" charset="-127"/>
                <a:ea typeface="굴림" charset="-127"/>
              </a:defRPr>
            </a:lvl3pPr>
            <a:lvl4pPr marL="1600200" indent="-228600">
              <a:defRPr>
                <a:latin typeface="굴림" charset="-127"/>
                <a:ea typeface="굴림" charset="-127"/>
              </a:defRPr>
            </a:lvl4pPr>
            <a:lvl5pPr marL="2057400" indent="-228600">
              <a:defRPr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9pPr>
          </a:lstStyle>
          <a:p>
            <a:pPr>
              <a:defRPr/>
            </a:pPr>
            <a:r>
              <a:rPr lang="en-US" altLang="ko-KR" sz="2000" dirty="0"/>
              <a:t>※ </a:t>
            </a:r>
            <a:r>
              <a:rPr lang="ko-KR" altLang="en-US" sz="2000" dirty="0"/>
              <a:t>주제</a:t>
            </a:r>
            <a:r>
              <a:rPr lang="en-US" altLang="ko-KR" sz="2000" dirty="0"/>
              <a:t>, </a:t>
            </a:r>
            <a:r>
              <a:rPr lang="ko-KR" altLang="en-US" sz="2000" dirty="0"/>
              <a:t>매체</a:t>
            </a:r>
            <a:r>
              <a:rPr lang="en-US" altLang="ko-KR" sz="2000" dirty="0"/>
              <a:t>, </a:t>
            </a:r>
            <a:r>
              <a:rPr lang="ko-KR" altLang="en-US" sz="2000" dirty="0"/>
              <a:t>표현 기법</a:t>
            </a:r>
            <a:r>
              <a:rPr lang="en-US" altLang="ko-KR" sz="2000" dirty="0"/>
              <a:t>, </a:t>
            </a:r>
            <a:r>
              <a:rPr lang="ko-KR" altLang="en-US" sz="2000" dirty="0"/>
              <a:t>동기 등을 기술 </a:t>
            </a:r>
          </a:p>
        </p:txBody>
      </p:sp>
    </p:spTree>
    <p:extLst>
      <p:ext uri="{BB962C8B-B14F-4D97-AF65-F5344CB8AC3E}">
        <p14:creationId xmlns:p14="http://schemas.microsoft.com/office/powerpoint/2010/main" val="3528539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CE3DBF9-A33B-42E6-9D42-F8416CE7A9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274" y="1108195"/>
            <a:ext cx="7848426" cy="448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>
                <a:solidFill>
                  <a:srgbClr val="000000"/>
                </a:solidFill>
                <a:prstDash val="sysDash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ko-KR"/>
            </a:defPPr>
            <a:lvl1pPr eaLnBrk="1" latinLnBrk="1" hangingPunct="1">
              <a:lnSpc>
                <a:spcPct val="130000"/>
              </a:lnSpc>
              <a:defRPr sz="1050">
                <a:solidFill>
                  <a:srgbClr val="FF0000"/>
                </a:solidFill>
                <a:latin typeface="+mn-ea"/>
                <a:ea typeface="+mn-ea"/>
              </a:defRPr>
            </a:lvl1pPr>
            <a:lvl2pPr marL="742950" indent="-285750">
              <a:defRPr>
                <a:latin typeface="굴림" charset="-127"/>
                <a:ea typeface="굴림" charset="-127"/>
              </a:defRPr>
            </a:lvl2pPr>
            <a:lvl3pPr marL="1143000" indent="-228600">
              <a:defRPr>
                <a:latin typeface="굴림" charset="-127"/>
                <a:ea typeface="굴림" charset="-127"/>
              </a:defRPr>
            </a:lvl3pPr>
            <a:lvl4pPr marL="1600200" indent="-228600">
              <a:defRPr>
                <a:latin typeface="굴림" charset="-127"/>
                <a:ea typeface="굴림" charset="-127"/>
              </a:defRPr>
            </a:lvl4pPr>
            <a:lvl5pPr marL="2057400" indent="-228600">
              <a:defRPr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9pPr>
          </a:lstStyle>
          <a:p>
            <a:pPr>
              <a:defRPr/>
            </a:pPr>
            <a:r>
              <a:rPr lang="en-US" altLang="ko-KR" sz="2000" dirty="0"/>
              <a:t>  ※ </a:t>
            </a:r>
            <a:r>
              <a:rPr lang="ko-KR" altLang="en-US" sz="2000" dirty="0"/>
              <a:t>전시 실행 및 연출 계획</a:t>
            </a:r>
            <a:r>
              <a:rPr lang="en-US" altLang="ko-KR" sz="2000" dirty="0"/>
              <a:t>, </a:t>
            </a:r>
            <a:r>
              <a:rPr lang="ko-KR" altLang="en-US" sz="2000" dirty="0"/>
              <a:t>도면 등 기술 </a:t>
            </a:r>
          </a:p>
        </p:txBody>
      </p:sp>
      <p:sp>
        <p:nvSpPr>
          <p:cNvPr id="8" name="제목 1">
            <a:extLst>
              <a:ext uri="{FF2B5EF4-FFF2-40B4-BE49-F238E27FC236}">
                <a16:creationId xmlns:a16="http://schemas.microsoft.com/office/drawing/2014/main" id="{5A1F47E0-B4ED-4807-9221-578A7CE04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75" y="376746"/>
            <a:ext cx="9292049" cy="1179777"/>
          </a:xfrm>
        </p:spPr>
        <p:txBody>
          <a:bodyPr>
            <a:normAutofit/>
          </a:bodyPr>
          <a:lstStyle/>
          <a:p>
            <a:r>
              <a:rPr lang="ko-KR" altLang="en-US" sz="4400" dirty="0"/>
              <a:t>전시 계획</a:t>
            </a:r>
          </a:p>
        </p:txBody>
      </p:sp>
    </p:spTree>
    <p:extLst>
      <p:ext uri="{BB962C8B-B14F-4D97-AF65-F5344CB8AC3E}">
        <p14:creationId xmlns:p14="http://schemas.microsoft.com/office/powerpoint/2010/main" val="1836372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0337341-BCE4-4EC0-A9DE-4B91F11F12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0236" y="2916535"/>
            <a:ext cx="7398990" cy="283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>
                <a:solidFill>
                  <a:srgbClr val="000000"/>
                </a:solidFill>
                <a:prstDash val="sysDash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ko-KR"/>
            </a:defPPr>
            <a:lvl1pPr eaLnBrk="1" latinLnBrk="1" hangingPunct="1">
              <a:lnSpc>
                <a:spcPct val="130000"/>
              </a:lnSpc>
              <a:defRPr sz="1050">
                <a:solidFill>
                  <a:srgbClr val="FF0000"/>
                </a:solidFill>
                <a:latin typeface="+mn-ea"/>
                <a:ea typeface="+mn-ea"/>
              </a:defRPr>
            </a:lvl1pPr>
            <a:lvl2pPr marL="742950" indent="-285750">
              <a:defRPr>
                <a:latin typeface="굴림" charset="-127"/>
                <a:ea typeface="굴림" charset="-127"/>
              </a:defRPr>
            </a:lvl2pPr>
            <a:lvl3pPr marL="1143000" indent="-228600">
              <a:defRPr>
                <a:latin typeface="굴림" charset="-127"/>
                <a:ea typeface="굴림" charset="-127"/>
              </a:defRPr>
            </a:lvl3pPr>
            <a:lvl4pPr marL="1600200" indent="-228600">
              <a:defRPr>
                <a:latin typeface="굴림" charset="-127"/>
                <a:ea typeface="굴림" charset="-127"/>
              </a:defRPr>
            </a:lvl4pPr>
            <a:lvl5pPr marL="2057400" indent="-228600">
              <a:defRPr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9pPr>
          </a:lstStyle>
          <a:p>
            <a:pPr>
              <a:defRPr/>
            </a:pPr>
            <a:r>
              <a:rPr lang="en-US" altLang="ko-KR" sz="1600" dirty="0"/>
              <a:t>  ※ </a:t>
            </a:r>
            <a:r>
              <a:rPr lang="ko-KR" altLang="en-US" sz="1600" dirty="0"/>
              <a:t>참고 내용</a:t>
            </a:r>
            <a:endParaRPr lang="en-US" altLang="ko-KR" sz="1600" dirty="0"/>
          </a:p>
          <a:p>
            <a:pPr>
              <a:defRPr/>
            </a:pPr>
            <a:endParaRPr lang="en-US" altLang="ko-KR" sz="1600" dirty="0"/>
          </a:p>
          <a:p>
            <a:pPr>
              <a:defRPr/>
            </a:pPr>
            <a:r>
              <a:rPr lang="en-US" altLang="ko-KR" sz="1600" dirty="0"/>
              <a:t>■ </a:t>
            </a:r>
            <a:r>
              <a:rPr lang="ko-KR" altLang="en-US" sz="1600" dirty="0"/>
              <a:t> 작품 이미지</a:t>
            </a:r>
            <a:r>
              <a:rPr lang="en-US" altLang="ko-KR" sz="1600" dirty="0"/>
              <a:t>(20p)</a:t>
            </a:r>
          </a:p>
          <a:p>
            <a:pPr>
              <a:defRPr/>
            </a:pPr>
            <a:endParaRPr lang="en-US" altLang="ko-KR" sz="1600" dirty="0"/>
          </a:p>
          <a:p>
            <a:pPr>
              <a:defRPr/>
            </a:pPr>
            <a:r>
              <a:rPr lang="en-US" altLang="ko-KR" sz="1600" dirty="0"/>
              <a:t>     -</a:t>
            </a:r>
            <a:r>
              <a:rPr lang="ko-KR" altLang="en-US" sz="1600" dirty="0"/>
              <a:t> 캡션 </a:t>
            </a:r>
            <a:r>
              <a:rPr lang="en-US" altLang="ko-KR" sz="1600" dirty="0"/>
              <a:t>: </a:t>
            </a:r>
            <a:r>
              <a:rPr lang="ko-KR" altLang="en-US" sz="1600" dirty="0" err="1"/>
              <a:t>작품명</a:t>
            </a:r>
            <a:r>
              <a:rPr lang="en-US" altLang="ko-KR" sz="1600" dirty="0"/>
              <a:t>, </a:t>
            </a:r>
            <a:r>
              <a:rPr lang="ko-KR" altLang="en-US" sz="1600" dirty="0"/>
              <a:t>제작연도</a:t>
            </a:r>
            <a:r>
              <a:rPr lang="en-US" altLang="ko-KR" sz="1600" dirty="0"/>
              <a:t>, </a:t>
            </a:r>
            <a:r>
              <a:rPr lang="ko-KR" altLang="en-US" sz="1600" dirty="0"/>
              <a:t>재료</a:t>
            </a:r>
            <a:r>
              <a:rPr lang="en-US" altLang="ko-KR" sz="1600" dirty="0"/>
              <a:t>, </a:t>
            </a:r>
            <a:r>
              <a:rPr lang="ko-KR" altLang="en-US" sz="1600" dirty="0"/>
              <a:t>크기</a:t>
            </a:r>
            <a:endParaRPr lang="en-US" altLang="ko-KR" sz="1600" dirty="0"/>
          </a:p>
          <a:p>
            <a:pPr>
              <a:defRPr/>
            </a:pPr>
            <a:r>
              <a:rPr lang="en-US" altLang="ko-KR" sz="1600" dirty="0"/>
              <a:t>      ※ </a:t>
            </a:r>
            <a:r>
              <a:rPr lang="ko-KR" altLang="en-US" sz="1600" dirty="0"/>
              <a:t>동영상 </a:t>
            </a:r>
            <a:r>
              <a:rPr lang="en-US" altLang="ko-KR" sz="1600" dirty="0"/>
              <a:t>: </a:t>
            </a:r>
            <a:r>
              <a:rPr lang="ko-KR" altLang="en-US" sz="1600" dirty="0"/>
              <a:t>주요 장면 스틸 컷 사용</a:t>
            </a:r>
            <a:r>
              <a:rPr lang="en-US" altLang="ko-KR" sz="1600" dirty="0"/>
              <a:t>, </a:t>
            </a:r>
            <a:r>
              <a:rPr lang="ko-KR" altLang="en-US" sz="1600" dirty="0"/>
              <a:t>영상파일은 </a:t>
            </a:r>
            <a:r>
              <a:rPr lang="en-US" altLang="ko-KR" sz="1600" dirty="0"/>
              <a:t>5</a:t>
            </a:r>
            <a:r>
              <a:rPr lang="ko-KR" altLang="en-US" sz="1600" dirty="0"/>
              <a:t>점 이내 별도제출</a:t>
            </a:r>
            <a:endParaRPr lang="en-US" altLang="ko-KR" sz="1600" dirty="0"/>
          </a:p>
          <a:p>
            <a:pPr>
              <a:defRPr/>
            </a:pPr>
            <a:r>
              <a:rPr lang="en-US" altLang="ko-KR" sz="1600" dirty="0"/>
              <a:t>         (</a:t>
            </a:r>
            <a:r>
              <a:rPr lang="ko-KR" altLang="en-US" sz="1600" dirty="0"/>
              <a:t>캡션 </a:t>
            </a:r>
            <a:r>
              <a:rPr lang="en-US" altLang="ko-KR" sz="1600" dirty="0"/>
              <a:t>: </a:t>
            </a:r>
            <a:r>
              <a:rPr lang="ko-KR" altLang="en-US" sz="1600" dirty="0" err="1"/>
              <a:t>작품명</a:t>
            </a:r>
            <a:r>
              <a:rPr lang="en-US" altLang="ko-KR" sz="1600" dirty="0"/>
              <a:t>, </a:t>
            </a:r>
            <a:r>
              <a:rPr lang="ko-KR" altLang="en-US" sz="1600" dirty="0"/>
              <a:t>장비</a:t>
            </a:r>
            <a:r>
              <a:rPr lang="en-US" altLang="ko-KR" sz="1600" dirty="0"/>
              <a:t>, </a:t>
            </a:r>
            <a:r>
              <a:rPr lang="ko-KR" altLang="en-US" sz="1600" dirty="0"/>
              <a:t>러닝타임</a:t>
            </a:r>
            <a:r>
              <a:rPr lang="en-US" altLang="ko-KR" sz="1600" dirty="0"/>
              <a:t>, </a:t>
            </a:r>
            <a:r>
              <a:rPr lang="ko-KR" altLang="en-US" sz="1600" dirty="0"/>
              <a:t>제작연도</a:t>
            </a:r>
            <a:r>
              <a:rPr lang="en-US" altLang="ko-KR" sz="1600" dirty="0"/>
              <a:t>)</a:t>
            </a:r>
          </a:p>
          <a:p>
            <a:pPr>
              <a:defRPr/>
            </a:pPr>
            <a:r>
              <a:rPr lang="en-US" altLang="ko-KR" sz="1600" dirty="0"/>
              <a:t>      ※ </a:t>
            </a:r>
            <a:r>
              <a:rPr lang="ko-KR" altLang="en-US" sz="1600" dirty="0"/>
              <a:t>이미지는 총 </a:t>
            </a:r>
            <a:r>
              <a:rPr lang="en-US" altLang="ko-KR" sz="1600" dirty="0"/>
              <a:t>20p </a:t>
            </a:r>
            <a:r>
              <a:rPr lang="ko-KR" altLang="en-US" sz="1600" dirty="0"/>
              <a:t>이내로 작성</a:t>
            </a:r>
            <a:endParaRPr lang="en-US" altLang="ko-KR" sz="1600" dirty="0"/>
          </a:p>
          <a:p>
            <a:pPr>
              <a:defRPr/>
            </a:pPr>
            <a:endParaRPr lang="en-US" altLang="ko-KR" dirty="0"/>
          </a:p>
        </p:txBody>
      </p:sp>
      <p:sp>
        <p:nvSpPr>
          <p:cNvPr id="8" name="제목 1">
            <a:extLst>
              <a:ext uri="{FF2B5EF4-FFF2-40B4-BE49-F238E27FC236}">
                <a16:creationId xmlns:a16="http://schemas.microsoft.com/office/drawing/2014/main" id="{A4780A99-DEC1-4880-A2A4-92FB9AEDC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75" y="540271"/>
            <a:ext cx="9292049" cy="1179777"/>
          </a:xfrm>
        </p:spPr>
        <p:txBody>
          <a:bodyPr>
            <a:normAutofit fontScale="90000"/>
          </a:bodyPr>
          <a:lstStyle/>
          <a:p>
            <a:r>
              <a:rPr lang="ko-KR" altLang="en-US" dirty="0"/>
              <a:t>주요 작품 및 전시 예정 작 이미지</a:t>
            </a:r>
            <a:br>
              <a:rPr lang="en-US" altLang="ko-KR" dirty="0"/>
            </a:b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87163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</TotalTime>
  <Words>180</Words>
  <Application>Microsoft Office PowerPoint</Application>
  <PresentationFormat>사용자 지정</PresentationFormat>
  <Paragraphs>23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Wingdings</vt:lpstr>
      <vt:lpstr>Office Theme</vt:lpstr>
      <vt:lpstr>PowerPoint 프레젠테이션</vt:lpstr>
      <vt:lpstr>작품 설명 </vt:lpstr>
      <vt:lpstr>전시 계획</vt:lpstr>
      <vt:lpstr>주요 작품 및 전시 예정 작 이미지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cp:lastModifiedBy>user</cp:lastModifiedBy>
  <cp:revision>1</cp:revision>
  <cp:lastPrinted>2024-11-12T07:15:30Z</cp:lastPrinted>
  <dcterms:created xsi:type="dcterms:W3CDTF">2020-09-11T06:37:15Z</dcterms:created>
  <dcterms:modified xsi:type="dcterms:W3CDTF">2024-11-25T04:41:41Z</dcterms:modified>
</cp:coreProperties>
</file>