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6858000" cy="9906000" type="A4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3174" y="7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687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6742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5386387" y="396701"/>
            <a:ext cx="1671638" cy="845220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71475" y="396701"/>
            <a:ext cx="4900613" cy="845220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72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206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761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71475" y="2311402"/>
            <a:ext cx="3286125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71900" y="2311402"/>
            <a:ext cx="3286125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5885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53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416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5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406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6925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C5627-C50D-4D9E-9153-FF588D654051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6EB7-046C-4280-B780-AC52F06D943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99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093118"/>
              </p:ext>
            </p:extLst>
          </p:nvPr>
        </p:nvGraphicFramePr>
        <p:xfrm>
          <a:off x="362003" y="988368"/>
          <a:ext cx="6133991" cy="8573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6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9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2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1946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신청자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성명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생년월일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주소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천연동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·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충현동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생활권자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br>
                        <a:rPr lang="en-US" altLang="ko-KR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해당여부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O  /  X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1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전화번호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 (</a:t>
                      </a:r>
                      <a:r>
                        <a:rPr lang="ko-KR" altLang="en-US" sz="800" u="none" strike="noStrike" dirty="0">
                          <a:effectLst/>
                          <a:latin typeface="+mn-lt"/>
                        </a:rPr>
                        <a:t>휴대폰</a:t>
                      </a:r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)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  <a:latin typeface="+mn-lt"/>
                        </a:rPr>
                        <a:t>E-mail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1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u="none" strike="noStrike">
                          <a:effectLst/>
                          <a:latin typeface="+mn-lt"/>
                        </a:rPr>
                        <a:t> (</a:t>
                      </a:r>
                      <a:r>
                        <a:rPr lang="ko-KR" altLang="en-US" sz="800" u="none" strike="noStrike" dirty="0">
                          <a:effectLst/>
                          <a:latin typeface="+mn-lt"/>
                        </a:rPr>
                        <a:t>집</a:t>
                      </a:r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/</a:t>
                      </a:r>
                      <a:r>
                        <a:rPr lang="ko-KR" altLang="en-US" sz="800" u="none" strike="noStrike" dirty="0">
                          <a:effectLst/>
                          <a:latin typeface="+mn-lt"/>
                        </a:rPr>
                        <a:t>회사</a:t>
                      </a:r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) 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1554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마을축제 </a:t>
                      </a:r>
                      <a:br>
                        <a:rPr lang="en-US" altLang="ko-KR" sz="1200" b="1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명칭</a:t>
                      </a:r>
                      <a:r>
                        <a:rPr lang="en-US" altLang="ko-KR" sz="12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&amp;</a:t>
                      </a:r>
                    </a:p>
                    <a:p>
                      <a:pPr algn="ctr" rtl="0" fontAlgn="ctr"/>
                      <a:r>
                        <a:rPr lang="ko-KR" alt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슬로건</a:t>
                      </a:r>
                      <a:endParaRPr lang="ko-KR" alt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980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해당 명칭 </a:t>
                      </a:r>
                      <a:br>
                        <a:rPr lang="en-US" altLang="ko-KR" sz="1200" b="1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의미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060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개인정보</a:t>
                      </a:r>
                      <a:br>
                        <a:rPr lang="ko-KR" altLang="en-US" sz="1200" b="1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제공동의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천연충현마을축제기획단은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개인정보 보호법에 의거 귀하의 개인정보를 아래와 같이 </a:t>
                      </a:r>
                      <a:r>
                        <a:rPr lang="ko-KR" altLang="en-US" sz="1200" b="1" u="sng" strike="noStrike" dirty="0">
                          <a:effectLst/>
                          <a:latin typeface="+mn-lt"/>
                        </a:rPr>
                        <a:t>“개인정보 목적 외 이용</a:t>
                      </a:r>
                      <a:r>
                        <a:rPr lang="en-US" altLang="ko-KR" sz="1200" b="1" u="sng" strike="noStrike" dirty="0">
                          <a:effectLst/>
                          <a:latin typeface="+mn-lt"/>
                        </a:rPr>
                        <a:t>·</a:t>
                      </a:r>
                      <a:r>
                        <a:rPr lang="ko-KR" altLang="en-US" sz="1200" b="1" u="sng" strike="noStrike" dirty="0">
                          <a:effectLst/>
                          <a:latin typeface="+mn-lt"/>
                        </a:rPr>
                        <a:t>제공”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에 동의를 얻고자 합니다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다음의 사항을 충분히 읽어 보신 후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동의 여부를 체크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서명하여 주시기 바랍니다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22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가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수집･ 이용･ 제공 목적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천연충현마을축제기획단이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수행하는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“</a:t>
                      </a:r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2019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천연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· 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충현 마을축제</a:t>
                      </a:r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이름 공모”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참여를 위해 최소정보를 수집하는데 활용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나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수집･ 이용･ 제공하는 개인정보의 항목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신청인의 성명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주소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생년월일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전화번호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핸드폰 번호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이메일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주소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개인정보의 보유 및 이용･ 제공기간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사업종료 후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년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라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동의를 거부할 권리와 거부에 따른 불이익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상기 본인은 상기 개인정보의 수집에 대하여 거부할 권리를 보유하고 있음을 인지하고 있음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거부에 따른 불이익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: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공모지원 관련 기본 수집 정보 부족으로 인한 참여제한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※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본인은 개인정보 처리에 관하여 고지 받았으며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이를 충분히 이해하고 동의합니다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ctr" fontAlgn="ctr"/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■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신청인의 개인정보의 수집 및 이용 동의하시겠습니까</a:t>
                      </a:r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?</a:t>
                      </a:r>
                    </a:p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체크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)□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예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/ □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아니오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775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2019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년    월    일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신청자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:               (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인 또는 성명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8355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※ 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성명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연락처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이메일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축제명칭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명칭의미는 </a:t>
                      </a:r>
                      <a:r>
                        <a:rPr lang="ko-KR" altLang="en-US" sz="1200" u="sng" strike="noStrike" dirty="0">
                          <a:effectLst/>
                          <a:latin typeface="+mn-lt"/>
                        </a:rPr>
                        <a:t>필수 작성 사항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입니다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</a:t>
                      </a:r>
                      <a:br>
                        <a:rPr lang="en-US" altLang="ko-KR" sz="1200" u="none" strike="noStrike" dirty="0">
                          <a:effectLst/>
                          <a:latin typeface="+mn-lt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※ 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제안서 내용이 많거나 첨부파일이 있을 경우 별도 작성 가능합니다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</a:t>
                      </a: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362004" y="344488"/>
            <a:ext cx="6133991" cy="576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+mj-lt"/>
              </a:rPr>
              <a:t>붙임</a:t>
            </a:r>
            <a:r>
              <a:rPr lang="en-US" altLang="ko-KR" dirty="0">
                <a:solidFill>
                  <a:schemeClr val="tx1"/>
                </a:solidFill>
                <a:latin typeface="+mj-lt"/>
              </a:rPr>
              <a:t>1. </a:t>
            </a:r>
            <a:r>
              <a:rPr lang="ko-KR" altLang="en-US" dirty="0">
                <a:solidFill>
                  <a:schemeClr val="tx1"/>
                </a:solidFill>
                <a:latin typeface="+mj-lt"/>
              </a:rPr>
              <a:t>천연</a:t>
            </a:r>
            <a:r>
              <a:rPr lang="en-US" altLang="ko-KR" dirty="0">
                <a:solidFill>
                  <a:schemeClr val="tx1"/>
                </a:solidFill>
                <a:latin typeface="+mj-lt"/>
              </a:rPr>
              <a:t>·</a:t>
            </a:r>
            <a:r>
              <a:rPr lang="ko-KR" altLang="en-US" dirty="0">
                <a:solidFill>
                  <a:schemeClr val="tx1"/>
                </a:solidFill>
                <a:latin typeface="+mj-lt"/>
              </a:rPr>
              <a:t>충현 마을축제 명칭 공모 신청서</a:t>
            </a:r>
            <a:endParaRPr lang="en-US" altLang="ko-KR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7135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04083"/>
              </p:ext>
            </p:extLst>
          </p:nvPr>
        </p:nvGraphicFramePr>
        <p:xfrm>
          <a:off x="362003" y="988368"/>
          <a:ext cx="6133991" cy="8573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6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9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2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743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신청자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성명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생년월일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44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주소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천연동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·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충현동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생활권자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br>
                        <a:rPr lang="en-US" altLang="ko-KR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해당여부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O  /  X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0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전화번호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 (</a:t>
                      </a:r>
                      <a:r>
                        <a:rPr lang="ko-KR" altLang="en-US" sz="800" u="none" strike="noStrike" dirty="0">
                          <a:effectLst/>
                          <a:latin typeface="+mn-lt"/>
                        </a:rPr>
                        <a:t>휴대폰</a:t>
                      </a:r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)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  <a:latin typeface="+mn-lt"/>
                        </a:rPr>
                        <a:t>E-mail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0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u="none" strike="noStrike">
                          <a:effectLst/>
                          <a:latin typeface="+mn-lt"/>
                        </a:rPr>
                        <a:t> (</a:t>
                      </a:r>
                      <a:r>
                        <a:rPr lang="ko-KR" altLang="en-US" sz="800" u="none" strike="noStrike" dirty="0">
                          <a:effectLst/>
                          <a:latin typeface="+mn-lt"/>
                        </a:rPr>
                        <a:t>집</a:t>
                      </a:r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/</a:t>
                      </a:r>
                      <a:r>
                        <a:rPr lang="ko-KR" altLang="en-US" sz="800" u="none" strike="noStrike" dirty="0">
                          <a:effectLst/>
                          <a:latin typeface="+mn-lt"/>
                        </a:rPr>
                        <a:t>회사</a:t>
                      </a:r>
                      <a:r>
                        <a:rPr lang="en-US" altLang="ko-KR" sz="800" u="none" strike="noStrike" dirty="0">
                          <a:effectLst/>
                          <a:latin typeface="+mn-lt"/>
                        </a:rPr>
                        <a:t>) 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69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포스터명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157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해설</a:t>
                      </a: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056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개인정보</a:t>
                      </a:r>
                      <a:br>
                        <a:rPr lang="ko-KR" altLang="en-US" sz="1200" b="1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제공동의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천연충현마을축제기획단은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개인정보 보호법에 의거 귀하의 개인정보를 아래와 같이 </a:t>
                      </a:r>
                      <a:r>
                        <a:rPr lang="ko-KR" altLang="en-US" sz="1200" b="1" u="sng" strike="noStrike" dirty="0">
                          <a:effectLst/>
                          <a:latin typeface="+mn-lt"/>
                        </a:rPr>
                        <a:t>“개인정보 목적 외 이용</a:t>
                      </a:r>
                      <a:r>
                        <a:rPr lang="en-US" altLang="ko-KR" sz="1200" b="1" u="sng" strike="noStrike" dirty="0">
                          <a:effectLst/>
                          <a:latin typeface="+mn-lt"/>
                        </a:rPr>
                        <a:t>·</a:t>
                      </a:r>
                      <a:r>
                        <a:rPr lang="ko-KR" altLang="en-US" sz="1200" b="1" u="sng" strike="noStrike" dirty="0">
                          <a:effectLst/>
                          <a:latin typeface="+mn-lt"/>
                        </a:rPr>
                        <a:t>제공”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에 동의를 얻고자 합니다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다음의 사항을 충분히 읽어 보신 후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동의 여부를 체크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서명하여 주시기 바랍니다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0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가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수집･ 이용･ 제공 목적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천연충현마을축제기획단이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수행하는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“</a:t>
                      </a:r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2019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천연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· 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lt"/>
                        </a:rPr>
                        <a:t>충현 마을축제</a:t>
                      </a:r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포스터 공모”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참여를 위해 최소정보를 수집하는데 활용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나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수집･ 이용･ 제공하는 개인정보의 항목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신청인의 성명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주소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생년월일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전화번호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핸드폰 번호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이메일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주소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개인정보의 보유 및 이용･ 제공기간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사업종료 후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1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년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라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동의를 거부할 권리와 거부에 따른 불이익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상기 본인은 상기 개인정보의 수집에 대하여 거부할 권리를 보유하고 있음을 인지하고 있음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-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거부에 따른 불이익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: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공모지원 관련 기본 수집 정보 부족으로 인한 참여제한</a:t>
                      </a:r>
                      <a:br>
                        <a:rPr lang="ko-KR" altLang="en-US" sz="1200" u="none" strike="noStrike" dirty="0">
                          <a:effectLst/>
                          <a:latin typeface="+mn-lt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※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본인은 개인정보 처리에 관하여 고지 받았으며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이를 충분히 이해하고 동의합니다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ctr" fontAlgn="ctr"/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■ </a:t>
                      </a:r>
                      <a:r>
                        <a:rPr lang="ko-KR" altLang="en-US" sz="1200" b="1" u="none" strike="noStrike" dirty="0">
                          <a:effectLst/>
                          <a:latin typeface="+mn-lt"/>
                        </a:rPr>
                        <a:t>신청인의 개인정보의 수집 및 이용 동의하시겠습니까</a:t>
                      </a:r>
                      <a:r>
                        <a:rPr lang="en-US" altLang="ko-KR" sz="1200" b="1" u="none" strike="noStrike" dirty="0">
                          <a:effectLst/>
                          <a:latin typeface="+mn-lt"/>
                        </a:rPr>
                        <a:t>?</a:t>
                      </a:r>
                    </a:p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체크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)□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예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/ □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아니오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476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2019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년    월    일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r" fontAlgn="ctr"/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신청자 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:               (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인 또는 성명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)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5131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※ 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성명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연락처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 err="1">
                          <a:effectLst/>
                          <a:latin typeface="+mn-lt"/>
                        </a:rPr>
                        <a:t>이메일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포스터명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,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해설은 </a:t>
                      </a:r>
                      <a:r>
                        <a:rPr lang="ko-KR" altLang="en-US" sz="1200" u="sng" strike="noStrike" dirty="0">
                          <a:effectLst/>
                          <a:latin typeface="+mn-lt"/>
                        </a:rPr>
                        <a:t>필수 작성 사항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입니다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</a:t>
                      </a:r>
                      <a:br>
                        <a:rPr lang="en-US" altLang="ko-KR" sz="1200" u="none" strike="noStrike" dirty="0">
                          <a:effectLst/>
                          <a:latin typeface="+mn-lt"/>
                        </a:rPr>
                      </a:b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※  </a:t>
                      </a:r>
                      <a:r>
                        <a:rPr lang="ko-KR" altLang="en-US" sz="1200" u="none" strike="noStrike" dirty="0">
                          <a:effectLst/>
                          <a:latin typeface="+mn-lt"/>
                        </a:rPr>
                        <a:t>제안서 내용이 많거나 첨부파일이 있을 경우 별도 작성 가능합니다</a:t>
                      </a:r>
                      <a:r>
                        <a:rPr lang="en-US" altLang="ko-KR" sz="1200" u="none" strike="noStrike" dirty="0">
                          <a:effectLst/>
                          <a:latin typeface="+mn-lt"/>
                        </a:rPr>
                        <a:t>.</a:t>
                      </a:r>
                    </a:p>
                  </a:txBody>
                  <a:tcPr marL="9032" marR="9032" marT="9032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362004" y="344488"/>
            <a:ext cx="6133991" cy="576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+mj-lt"/>
              </a:rPr>
              <a:t>붙임</a:t>
            </a:r>
            <a:r>
              <a:rPr lang="en-US" altLang="ko-KR" dirty="0">
                <a:solidFill>
                  <a:schemeClr val="tx1"/>
                </a:solidFill>
                <a:latin typeface="+mj-lt"/>
              </a:rPr>
              <a:t>2. </a:t>
            </a:r>
            <a:r>
              <a:rPr lang="ko-KR" altLang="en-US" dirty="0">
                <a:solidFill>
                  <a:schemeClr val="tx1"/>
                </a:solidFill>
                <a:latin typeface="+mj-lt"/>
              </a:rPr>
              <a:t>천연</a:t>
            </a:r>
            <a:r>
              <a:rPr lang="en-US" altLang="ko-KR" dirty="0">
                <a:solidFill>
                  <a:schemeClr val="tx1"/>
                </a:solidFill>
                <a:latin typeface="+mj-lt"/>
              </a:rPr>
              <a:t>·</a:t>
            </a:r>
            <a:r>
              <a:rPr lang="ko-KR" altLang="en-US" dirty="0">
                <a:solidFill>
                  <a:schemeClr val="tx1"/>
                </a:solidFill>
                <a:latin typeface="+mj-lt"/>
              </a:rPr>
              <a:t>충현 마을축제 포스터 공모 신청서</a:t>
            </a:r>
            <a:endParaRPr lang="en-US" altLang="ko-KR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3429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211</Words>
  <Application>Microsoft Office PowerPoint</Application>
  <PresentationFormat>A4 용지(210x297mm)</PresentationFormat>
  <Paragraphs>57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류 민수</cp:lastModifiedBy>
  <cp:revision>12</cp:revision>
  <cp:lastPrinted>2019-09-04T03:58:19Z</cp:lastPrinted>
  <dcterms:created xsi:type="dcterms:W3CDTF">2019-08-02T07:00:17Z</dcterms:created>
  <dcterms:modified xsi:type="dcterms:W3CDTF">2019-09-09T01:48:38Z</dcterms:modified>
</cp:coreProperties>
</file>