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4"/>
  </p:handoutMasterIdLst>
  <p:sldIdLst>
    <p:sldId id="276" r:id="rId3"/>
  </p:sldIdLst>
  <p:sldSz cx="9601200" cy="12801600" type="A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AF7"/>
    <a:srgbClr val="FFFCFD"/>
    <a:srgbClr val="FFFDFB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3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696" y="78"/>
      </p:cViewPr>
      <p:guideLst>
        <p:guide orient="horz" pos="4032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79A08D9-6101-49E5-9B75-E581014BEE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6DAE441-5BE3-4958-B40D-49A998EFE8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8CC03-0E75-401B-8583-33F9BFEF7B2A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C6B7C01-A412-46E2-B02D-7E87E4B91C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95E8E2F-1F7B-47AE-8F58-5FC2CF167BC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93414-BA64-4B4D-B1A1-4AC9FCE1C2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442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41118" y="11831432"/>
            <a:ext cx="1800000" cy="71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93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4887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729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00150" y="2095500"/>
            <a:ext cx="7200900" cy="445611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00150" y="6723063"/>
            <a:ext cx="7200900" cy="30908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91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2648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55638" y="3190875"/>
            <a:ext cx="8280400" cy="5326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55638" y="8567738"/>
            <a:ext cx="8280400" cy="28003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699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60400" y="3408363"/>
            <a:ext cx="4064000" cy="81216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876800" y="3408363"/>
            <a:ext cx="4064000" cy="81216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9413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1988" y="681038"/>
            <a:ext cx="8280400" cy="247491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61988" y="3138488"/>
            <a:ext cx="4060825" cy="15382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61988" y="4676775"/>
            <a:ext cx="4060825" cy="68770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860925" y="3138488"/>
            <a:ext cx="4081463" cy="15382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860925" y="4676775"/>
            <a:ext cx="4081463" cy="68770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437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236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681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1988" y="854075"/>
            <a:ext cx="3095625" cy="29860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81463" y="1843088"/>
            <a:ext cx="4860925" cy="90979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61988" y="3840163"/>
            <a:ext cx="3095625" cy="7115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7077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271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1988" y="854075"/>
            <a:ext cx="3095625" cy="29860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081463" y="1843088"/>
            <a:ext cx="4860925" cy="90979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61988" y="3840163"/>
            <a:ext cx="3095625" cy="7115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16706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566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70700" y="681038"/>
            <a:ext cx="2070100" cy="108489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60400" y="681038"/>
            <a:ext cx="6057900" cy="108489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0970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  <a:prstGeom prst="rect">
            <a:avLst/>
          </a:prstGeom>
        </p:spPr>
        <p:txBody>
          <a:bodyPr anchor="b"/>
          <a:lstStyle>
            <a:lvl1pPr>
              <a:defRPr sz="63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812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10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032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099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823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  <a:prstGeom prst="rect">
            <a:avLst/>
          </a:prstGeo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063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  <a:prstGeom prst="rect">
            <a:avLst/>
          </a:prstGeo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9009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918256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975736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5033216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090697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8256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977670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5037084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096497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918256" y="9997887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971875" y="9997887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566812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1</a:t>
            </a:r>
            <a:endParaRPr lang="ko-KR" altLang="en-US" dirty="0">
              <a:latin typeface="+mn-e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626223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</a:t>
            </a:r>
            <a:endParaRPr lang="ko-KR" altLang="en-US" dirty="0">
              <a:latin typeface="+mn-ea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5685634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3</a:t>
            </a:r>
            <a:endParaRPr lang="ko-KR" altLang="en-US" dirty="0">
              <a:latin typeface="+mn-ea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7745045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4</a:t>
            </a:r>
            <a:endParaRPr lang="ko-KR" altLang="en-US" dirty="0">
              <a:latin typeface="+mn-ea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591402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5</a:t>
            </a:r>
            <a:endParaRPr lang="ko-KR" altLang="en-US" dirty="0">
              <a:latin typeface="+mn-ea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3646718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6</a:t>
            </a:r>
            <a:endParaRPr lang="ko-KR" altLang="en-US" dirty="0">
              <a:latin typeface="+mn-ea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5702034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7</a:t>
            </a:r>
            <a:endParaRPr lang="ko-KR" altLang="en-US" dirty="0">
              <a:latin typeface="+mn-ea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7757349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8</a:t>
            </a:r>
            <a:endParaRPr lang="ko-KR" altLang="en-US" dirty="0">
              <a:latin typeface="+mn-ea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585256" y="962855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9</a:t>
            </a:r>
            <a:endParaRPr lang="ko-KR" altLang="en-US" dirty="0">
              <a:latin typeface="+mn-ea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3668012" y="9628555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10</a:t>
            </a:r>
            <a:endParaRPr lang="ko-KR" altLang="en-US" dirty="0">
              <a:latin typeface="+mn-ea"/>
            </a:endParaRPr>
          </a:p>
        </p:txBody>
      </p:sp>
      <p:pic>
        <p:nvPicPr>
          <p:cNvPr id="27" name="그림 2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480978" y="11831432"/>
            <a:ext cx="1800000" cy="715324"/>
          </a:xfrm>
          <a:prstGeom prst="rect">
            <a:avLst/>
          </a:prstGeom>
        </p:spPr>
      </p:pic>
      <p:graphicFrame>
        <p:nvGraphicFramePr>
          <p:cNvPr id="28" name="표 2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55601800"/>
              </p:ext>
            </p:extLst>
          </p:nvPr>
        </p:nvGraphicFramePr>
        <p:xfrm>
          <a:off x="500224" y="1570405"/>
          <a:ext cx="8643775" cy="24025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0536">
                  <a:extLst>
                    <a:ext uri="{9D8B030D-6E8A-4147-A177-3AD203B41FA5}">
                      <a16:colId xmlns:a16="http://schemas.microsoft.com/office/drawing/2014/main" val="1718647603"/>
                    </a:ext>
                  </a:extLst>
                </a:gridCol>
                <a:gridCol w="1059180">
                  <a:extLst>
                    <a:ext uri="{9D8B030D-6E8A-4147-A177-3AD203B41FA5}">
                      <a16:colId xmlns:a16="http://schemas.microsoft.com/office/drawing/2014/main" val="2049060241"/>
                    </a:ext>
                  </a:extLst>
                </a:gridCol>
                <a:gridCol w="2258340">
                  <a:extLst>
                    <a:ext uri="{9D8B030D-6E8A-4147-A177-3AD203B41FA5}">
                      <a16:colId xmlns:a16="http://schemas.microsoft.com/office/drawing/2014/main" val="1935264946"/>
                    </a:ext>
                  </a:extLst>
                </a:gridCol>
                <a:gridCol w="1065384">
                  <a:extLst>
                    <a:ext uri="{9D8B030D-6E8A-4147-A177-3AD203B41FA5}">
                      <a16:colId xmlns:a16="http://schemas.microsoft.com/office/drawing/2014/main" val="2427861023"/>
                    </a:ext>
                  </a:extLst>
                </a:gridCol>
                <a:gridCol w="2490335">
                  <a:extLst>
                    <a:ext uri="{9D8B030D-6E8A-4147-A177-3AD203B41FA5}">
                      <a16:colId xmlns:a16="http://schemas.microsoft.com/office/drawing/2014/main" val="1008847530"/>
                    </a:ext>
                  </a:extLst>
                </a:gridCol>
              </a:tblGrid>
              <a:tr h="479112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/>
                        <a:t>사진 </a:t>
                      </a:r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/>
                        <a:t>응모 분야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>
                          <a:latin typeface="맑은 고딕" panose="020B0503020000020004" pitchFamily="50" charset="-127"/>
                          <a:ea typeface="+mn-ea"/>
                        </a:rPr>
                        <a:t>□ 의류              □ </a:t>
                      </a:r>
                      <a:r>
                        <a:rPr lang="en-US" altLang="ko-KR" sz="1200" dirty="0">
                          <a:latin typeface="맑은 고딕" panose="020B0503020000020004" pitchFamily="50" charset="-127"/>
                          <a:ea typeface="+mn-ea"/>
                        </a:rPr>
                        <a:t>Bag</a:t>
                      </a:r>
                      <a:r>
                        <a:rPr lang="en-US" altLang="ko-KR" sz="1200" baseline="0" dirty="0">
                          <a:latin typeface="맑은 고딕" panose="020B0503020000020004" pitchFamily="50" charset="-127"/>
                          <a:ea typeface="+mn-ea"/>
                        </a:rPr>
                        <a:t> &amp; Shoes (small goods </a:t>
                      </a:r>
                      <a:r>
                        <a:rPr lang="ko-KR" altLang="en-US" sz="1200" baseline="0" dirty="0">
                          <a:latin typeface="맑은 고딕" panose="020B0503020000020004" pitchFamily="50" charset="-127"/>
                          <a:ea typeface="+mn-ea"/>
                        </a:rPr>
                        <a:t>포함</a:t>
                      </a:r>
                      <a:r>
                        <a:rPr lang="en-US" altLang="ko-KR" sz="1200" baseline="0" dirty="0">
                          <a:latin typeface="맑은 고딕" panose="020B0503020000020004" pitchFamily="50" charset="-127"/>
                          <a:ea typeface="+mn-ea"/>
                        </a:rPr>
                        <a:t>, </a:t>
                      </a:r>
                      <a:r>
                        <a:rPr lang="ko-KR" altLang="en-US" sz="1200" baseline="0" dirty="0" err="1">
                          <a:latin typeface="맑은 고딕" panose="020B0503020000020004" pitchFamily="50" charset="-127"/>
                          <a:ea typeface="+mn-ea"/>
                        </a:rPr>
                        <a:t>주얼리</a:t>
                      </a:r>
                      <a:r>
                        <a:rPr lang="ko-KR" altLang="en-US" sz="1200" baseline="0" dirty="0">
                          <a:latin typeface="맑은 고딕" panose="020B0503020000020004" pitchFamily="50" charset="-127"/>
                          <a:ea typeface="+mn-ea"/>
                        </a:rPr>
                        <a:t> 제외</a:t>
                      </a:r>
                      <a:r>
                        <a:rPr lang="en-US" altLang="ko-KR" sz="1200" baseline="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211050"/>
                  </a:ext>
                </a:extLst>
              </a:tr>
              <a:tr h="49877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/>
                        <a:t>성명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/>
                        <a:t>(</a:t>
                      </a:r>
                      <a:r>
                        <a:rPr lang="ko-KR" altLang="en-US" sz="1200" dirty="0"/>
                        <a:t>한글</a:t>
                      </a:r>
                      <a:r>
                        <a:rPr lang="en-US" altLang="ko-KR" sz="1200" dirty="0"/>
                        <a:t>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/>
                        <a:t>학년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2582902"/>
                  </a:ext>
                </a:extLst>
              </a:tr>
              <a:tr h="4987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/>
                        <a:t>잔여학기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*</a:t>
                      </a:r>
                      <a:r>
                        <a:rPr lang="en-US" altLang="ko-KR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2022</a:t>
                      </a:r>
                      <a:r>
                        <a:rPr lang="ko-KR" altLang="en-US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년 </a:t>
                      </a:r>
                      <a:r>
                        <a:rPr lang="en-US" altLang="ko-KR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</a:t>
                      </a:r>
                      <a:r>
                        <a:rPr lang="ko-KR" altLang="en-US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월 기준 잔여학기 기재</a:t>
                      </a:r>
                      <a:endParaRPr lang="ko-KR" alt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58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/>
                        <a:t>소속</a:t>
                      </a:r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6012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</a:t>
                      </a:r>
                      <a:r>
                        <a:rPr lang="ko-KR" alt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현재 학교</a:t>
                      </a: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학과</a:t>
                      </a: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학년</a:t>
                      </a: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en-US" altLang="ko-KR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재학</a:t>
                      </a:r>
                      <a:r>
                        <a:rPr lang="en-US" altLang="ko-KR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입학 여부</a:t>
                      </a:r>
                      <a:r>
                        <a:rPr lang="en-US" altLang="ko-KR" sz="10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), </a:t>
                      </a:r>
                      <a:r>
                        <a:rPr lang="ko-KR" altLang="en-US" sz="10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학 원 </a:t>
                      </a:r>
                      <a:r>
                        <a:rPr lang="ko-KR" altLang="en-US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등 소속을 구체적으로 기재</a:t>
                      </a:r>
                      <a:r>
                        <a:rPr lang="en-US" altLang="ko-KR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&gt;</a:t>
                      </a:r>
                      <a:endParaRPr lang="ko-KR" altLang="en-US" sz="1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algn="l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TextBox 32"/>
          <p:cNvSpPr txBox="1"/>
          <p:nvPr userDrawn="1"/>
        </p:nvSpPr>
        <p:spPr>
          <a:xfrm>
            <a:off x="5592579" y="803764"/>
            <a:ext cx="3532410" cy="5298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43" spc="-142" dirty="0">
                <a:ln>
                  <a:solidFill>
                    <a:schemeClr val="tx1"/>
                  </a:solidFill>
                </a:ln>
                <a:latin typeface="+mn-ea"/>
              </a:rPr>
              <a:t>_COVER PAGE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7FB0CDB-4069-459C-B7CB-B18A1DEA05A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0" y="779496"/>
            <a:ext cx="5005466" cy="50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6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60120" rtl="0" eaLnBrk="1" latinLnBrk="1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1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02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60400" y="681038"/>
            <a:ext cx="8280400" cy="2474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60400" y="3408363"/>
            <a:ext cx="8280400" cy="8121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60400" y="11864975"/>
            <a:ext cx="2160588" cy="681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ECC43-B95A-4DBF-9E74-63DB959BB74E}" type="datetimeFigureOut">
              <a:rPr lang="ko-KR" altLang="en-US" smtClean="0"/>
              <a:t>2023-03-07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79763" y="11864975"/>
            <a:ext cx="3241675" cy="681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780213" y="11864975"/>
            <a:ext cx="2160587" cy="681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98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/>
          <p:cNvSpPr/>
          <p:nvPr/>
        </p:nvSpPr>
        <p:spPr>
          <a:xfrm>
            <a:off x="5083970" y="9878001"/>
            <a:ext cx="4264983" cy="1988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ko-KR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텍스트 상자를 이용하여 정보 입력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</a:p>
          <a:p>
            <a:pPr algn="just">
              <a:lnSpc>
                <a:spcPct val="160000"/>
              </a:lnSpc>
            </a:pP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  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접수 내용과 동일하게 작성</a:t>
            </a:r>
            <a:endParaRPr lang="en-US" altLang="ko-KR" sz="126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26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일련번호 순서대로 나열할 것</a:t>
            </a:r>
            <a:endParaRPr lang="en-US" altLang="ko-KR" sz="126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ko-KR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썸네일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사이즈 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: 4.5x6cm</a:t>
            </a:r>
          </a:p>
          <a:p>
            <a:pPr algn="just">
              <a:lnSpc>
                <a:spcPct val="160000"/>
              </a:lnSpc>
            </a:pPr>
            <a:endParaRPr lang="en-US" altLang="ko-KR" sz="126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**** </a:t>
            </a:r>
            <a:r>
              <a:rPr lang="ko-KR" altLang="ko-KR" sz="14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위 내용 삭제 후 작품 기재</a:t>
            </a:r>
            <a:r>
              <a:rPr lang="en-US" altLang="ko-KR" sz="14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 ****</a:t>
            </a:r>
            <a:endParaRPr lang="ko-KR" altLang="ko-KR" sz="1200" dirty="0">
              <a:solidFill>
                <a:srgbClr val="000000"/>
              </a:solidFill>
              <a:latin typeface="+mn-ea"/>
              <a:cs typeface="굴림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792065-62AF-42C3-9F78-719D27C3152E}"/>
              </a:ext>
            </a:extLst>
          </p:cNvPr>
          <p:cNvSpPr txBox="1"/>
          <p:nvPr/>
        </p:nvSpPr>
        <p:spPr>
          <a:xfrm>
            <a:off x="123986" y="0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8236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33</Words>
  <Application>Microsoft Office PowerPoint</Application>
  <PresentationFormat>A3 용지(297x420mm)</PresentationFormat>
  <Paragraphs>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굴림</vt:lpstr>
      <vt:lpstr>맑은 고딕</vt:lpstr>
      <vt:lpstr>Arial</vt:lpstr>
      <vt:lpstr>Calibri</vt:lpstr>
      <vt:lpstr>Calibri Light</vt:lpstr>
      <vt:lpstr>Office 테마</vt:lpstr>
      <vt:lpstr>디자인 사용자 지정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예진 서</cp:lastModifiedBy>
  <cp:revision>22</cp:revision>
  <cp:lastPrinted>2021-03-17T10:41:40Z</cp:lastPrinted>
  <dcterms:created xsi:type="dcterms:W3CDTF">2020-03-18T16:11:38Z</dcterms:created>
  <dcterms:modified xsi:type="dcterms:W3CDTF">2023-03-07T02:29:07Z</dcterms:modified>
</cp:coreProperties>
</file>