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9" r:id="rId3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6" y="9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C1BCF6-C17B-414E-80AA-5DFF7F80EC61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5C909A-75A3-4157-9D89-51B2268E8B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C909A-75A3-4157-9D89-51B2268E8B62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67544"/>
            <a:ext cx="685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우리관리 대학생 </a:t>
            </a:r>
            <a:r>
              <a:rPr lang="ko-KR" altLang="en-US" sz="1400" b="1" dirty="0" err="1" smtClean="0">
                <a:latin typeface="+mj-ea"/>
                <a:ea typeface="+mj-ea"/>
              </a:rPr>
              <a:t>서포터즈</a:t>
            </a:r>
            <a:r>
              <a:rPr lang="ko-KR" altLang="en-US" sz="1400" b="1" dirty="0" smtClean="0">
                <a:latin typeface="+mj-ea"/>
                <a:ea typeface="+mj-ea"/>
              </a:rPr>
              <a:t> </a:t>
            </a:r>
            <a:r>
              <a:rPr lang="en-US" altLang="ko-KR" sz="1400" b="1" dirty="0" smtClean="0">
                <a:latin typeface="+mj-ea"/>
                <a:ea typeface="+mj-ea"/>
              </a:rPr>
              <a:t>1</a:t>
            </a:r>
            <a:r>
              <a:rPr lang="ko-KR" altLang="en-US" sz="1400" b="1" dirty="0" smtClean="0">
                <a:latin typeface="+mj-ea"/>
                <a:ea typeface="+mj-ea"/>
              </a:rPr>
              <a:t>기 </a:t>
            </a:r>
            <a:r>
              <a:rPr lang="ko-KR" altLang="en-US" sz="1400" b="1" dirty="0" smtClean="0">
                <a:latin typeface="+mj-ea"/>
                <a:ea typeface="+mj-ea"/>
              </a:rPr>
              <a:t>개인 지원서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22616250"/>
              </p:ext>
            </p:extLst>
          </p:nvPr>
        </p:nvGraphicFramePr>
        <p:xfrm>
          <a:off x="404664" y="971600"/>
          <a:ext cx="6120680" cy="1368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120"/>
                <a:gridCol w="936104"/>
                <a:gridCol w="1872208"/>
                <a:gridCol w="720080"/>
                <a:gridCol w="1512168"/>
              </a:tblGrid>
              <a:tr h="351212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사진</a:t>
                      </a:r>
                      <a:r>
                        <a:rPr lang="en-US" altLang="ko-KR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ko-KR" altLang="en-US" sz="1100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성명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성별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512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생년월일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                            (</a:t>
                      </a:r>
                      <a:r>
                        <a:rPr lang="ko-KR" altLang="en-US" sz="1000" dirty="0" smtClean="0"/>
                        <a:t>양</a:t>
                      </a:r>
                      <a:r>
                        <a:rPr lang="en-US" altLang="ko-KR" sz="1000" baseline="0" dirty="0" smtClean="0"/>
                        <a:t> / </a:t>
                      </a:r>
                      <a:r>
                        <a:rPr lang="ko-KR" altLang="en-US" sz="1000" baseline="0" dirty="0" smtClean="0"/>
                        <a:t>음</a:t>
                      </a:r>
                      <a:r>
                        <a:rPr lang="en-US" altLang="ko-KR" sz="1000" baseline="0" dirty="0" smtClean="0"/>
                        <a:t>)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나이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512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핸드폰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b="1" dirty="0" smtClean="0"/>
                        <a:t>E-mail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29996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주소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42129924"/>
              </p:ext>
            </p:extLst>
          </p:nvPr>
        </p:nvGraphicFramePr>
        <p:xfrm>
          <a:off x="404664" y="2411760"/>
          <a:ext cx="6120680" cy="9361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2304256"/>
                <a:gridCol w="792088"/>
                <a:gridCol w="2232248"/>
              </a:tblGrid>
              <a:tr h="3059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학교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전공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3150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학년</a:t>
                      </a:r>
                      <a:r>
                        <a:rPr lang="en-US" altLang="ko-KR" sz="1000" b="1" dirty="0" smtClean="0"/>
                        <a:t>/</a:t>
                      </a:r>
                      <a:r>
                        <a:rPr lang="ko-KR" altLang="en-US" sz="1000" b="1" dirty="0" smtClean="0"/>
                        <a:t>학기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재학여부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315093">
                <a:tc gridSpan="3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/>
                        <a:t>특기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dirty="0" err="1" smtClean="0"/>
                        <a:t>포토샵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일러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동영상편집</a:t>
                      </a:r>
                      <a:r>
                        <a:rPr lang="en-US" altLang="ko-KR" sz="900" b="1" dirty="0" smtClean="0"/>
                        <a:t>, PT, </a:t>
                      </a:r>
                      <a:r>
                        <a:rPr lang="ko-KR" altLang="en-US" sz="900" b="1" dirty="0" smtClean="0"/>
                        <a:t>사진촬영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리서치</a:t>
                      </a:r>
                      <a:r>
                        <a:rPr lang="en-US" altLang="ko-KR" sz="900" b="1" dirty="0" smtClean="0"/>
                        <a:t> </a:t>
                      </a:r>
                      <a:r>
                        <a:rPr lang="ko-KR" altLang="en-US" sz="900" b="1" dirty="0" smtClean="0"/>
                        <a:t>등 자신 있는 분야</a:t>
                      </a:r>
                      <a:r>
                        <a:rPr lang="en-US" altLang="ko-KR" sz="900" b="1" dirty="0" smtClean="0"/>
                        <a:t>)</a:t>
                      </a:r>
                      <a:r>
                        <a:rPr lang="ko-KR" altLang="en-US" sz="900" b="1" dirty="0" smtClean="0"/>
                        <a:t> </a:t>
                      </a:r>
                      <a:endParaRPr lang="ko-KR" altLang="en-US" sz="900" b="1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22493090"/>
              </p:ext>
            </p:extLst>
          </p:nvPr>
        </p:nvGraphicFramePr>
        <p:xfrm>
          <a:off x="404664" y="4271392"/>
          <a:ext cx="6120680" cy="13807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2088232"/>
                <a:gridCol w="504056"/>
                <a:gridCol w="1656184"/>
                <a:gridCol w="1080120"/>
              </a:tblGrid>
              <a:tr h="288032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대외활동 경험</a:t>
                      </a:r>
                      <a:endParaRPr lang="en-US" altLang="ko-KR" sz="1000" b="1" dirty="0" smtClean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활동명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직책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활동내용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활동기간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 anchor="ctr"/>
                </a:tc>
              </a:tr>
              <a:tr h="14401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05002555"/>
              </p:ext>
            </p:extLst>
          </p:nvPr>
        </p:nvGraphicFramePr>
        <p:xfrm>
          <a:off x="404664" y="5724128"/>
          <a:ext cx="6120680" cy="29523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680"/>
              </a:tblGrid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자기 소개를 해주세요</a:t>
                      </a:r>
                      <a:r>
                        <a:rPr lang="en-US" altLang="ko-KR" sz="1000" b="1" dirty="0" smtClean="0"/>
                        <a:t>.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592288">
                <a:tc>
                  <a:txBody>
                    <a:bodyPr/>
                    <a:lstStyle/>
                    <a:p>
                      <a:pPr latinLnBrk="1"/>
                      <a:endParaRPr lang="en-US" altLang="ko-KR" sz="10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32" y="223493"/>
            <a:ext cx="1124744" cy="551828"/>
          </a:xfrm>
          <a:prstGeom prst="rect">
            <a:avLst/>
          </a:prstGeom>
        </p:spPr>
      </p:pic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52420837"/>
              </p:ext>
            </p:extLst>
          </p:nvPr>
        </p:nvGraphicFramePr>
        <p:xfrm>
          <a:off x="404664" y="3419872"/>
          <a:ext cx="6120680" cy="7727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3240360"/>
                <a:gridCol w="1080120"/>
                <a:gridCol w="1008112"/>
              </a:tblGrid>
              <a:tr h="26288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SNS</a:t>
                      </a:r>
                    </a:p>
                    <a:p>
                      <a:pPr algn="ctr" latinLnBrk="1"/>
                      <a:r>
                        <a:rPr lang="ko-KR" altLang="en-US" sz="1000" b="1" dirty="0" smtClean="0"/>
                        <a:t>활동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URL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일평균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549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방문자수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00" dirty="0"/>
                    </a:p>
                  </a:txBody>
                  <a:tcPr anchor="ctr"/>
                </a:tc>
              </a:tr>
              <a:tr h="25492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방문자수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21332842"/>
              </p:ext>
            </p:extLst>
          </p:nvPr>
        </p:nvGraphicFramePr>
        <p:xfrm>
          <a:off x="260648" y="755576"/>
          <a:ext cx="6408712" cy="77768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08712"/>
              </a:tblGrid>
              <a:tr h="3668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내가 생각하는 아파트 관리에 대해 자유롭게 작성해주세요</a:t>
                      </a:r>
                      <a:r>
                        <a:rPr lang="en-US" altLang="ko-KR" sz="1050" b="1" dirty="0" smtClean="0"/>
                        <a:t>. </a:t>
                      </a:r>
                      <a:endParaRPr lang="ko-KR" altLang="en-US" sz="105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371639">
                <a:tc>
                  <a:txBody>
                    <a:bodyPr/>
                    <a:lstStyle/>
                    <a:p>
                      <a:pPr latinLnBrk="1"/>
                      <a:endParaRPr lang="en-US" altLang="ko-KR" sz="500" dirty="0" smtClean="0"/>
                    </a:p>
                    <a:p>
                      <a:pPr latinLnBrk="1"/>
                      <a:endParaRPr lang="en-US" altLang="ko-KR" sz="400" b="1" baseline="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0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아파트 관리업체를 대중에게 알릴 수 있는 홍보 아이디어를 작성해주세요</a:t>
                      </a:r>
                      <a:r>
                        <a:rPr lang="en-US" altLang="ko-KR" sz="1050" b="1" dirty="0" smtClean="0"/>
                        <a:t>.</a:t>
                      </a:r>
                      <a:endParaRPr lang="ko-KR" altLang="en-US" sz="105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305373">
                <a:tc>
                  <a:txBody>
                    <a:bodyPr/>
                    <a:lstStyle/>
                    <a:p>
                      <a:pPr latinLnBrk="1"/>
                      <a:endParaRPr lang="en-US" altLang="ko-KR" sz="1000" dirty="0" smtClean="0"/>
                    </a:p>
                  </a:txBody>
                  <a:tcPr/>
                </a:tc>
              </a:tr>
              <a:tr h="3793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우리관리 </a:t>
                      </a:r>
                      <a:r>
                        <a:rPr lang="ko-KR" altLang="en-US" sz="1000" b="1" dirty="0" err="1" smtClean="0"/>
                        <a:t>서포터즈</a:t>
                      </a:r>
                      <a:r>
                        <a:rPr lang="ko-KR" altLang="en-US" sz="1000" b="1" dirty="0" smtClean="0"/>
                        <a:t> </a:t>
                      </a:r>
                      <a:r>
                        <a:rPr lang="ko-KR" altLang="en-US" sz="1000" b="1" baseline="0" dirty="0" smtClean="0"/>
                        <a:t>지원에 임하는 동기 및 활동포부를 작성해주세요</a:t>
                      </a:r>
                      <a:r>
                        <a:rPr lang="en-US" altLang="ko-KR" sz="1000" b="1" baseline="0" dirty="0" smtClean="0"/>
                        <a:t>.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9835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2" y="107504"/>
            <a:ext cx="1124744" cy="551828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88640" y="8650010"/>
            <a:ext cx="417646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b="1" dirty="0" smtClean="0"/>
              <a:t>지원서 제목은</a:t>
            </a:r>
            <a:r>
              <a:rPr lang="en-US" altLang="ko-KR" sz="1000" b="1" dirty="0"/>
              <a:t> </a:t>
            </a:r>
            <a:r>
              <a:rPr lang="en-US" altLang="ko-KR" sz="1000" b="1" dirty="0" smtClean="0"/>
              <a:t>‘</a:t>
            </a:r>
            <a:r>
              <a:rPr lang="ko-KR" altLang="en-US" sz="1000" b="1" dirty="0" smtClean="0"/>
              <a:t>우리관리</a:t>
            </a:r>
            <a:r>
              <a:rPr lang="en-US" altLang="ko-KR" sz="1000" b="1" dirty="0" smtClean="0"/>
              <a:t>1</a:t>
            </a:r>
            <a:r>
              <a:rPr lang="ko-KR" altLang="en-US" sz="1000" b="1" dirty="0" smtClean="0"/>
              <a:t>기지원서</a:t>
            </a:r>
            <a:r>
              <a:rPr lang="en-US" altLang="ko-KR" sz="1000" b="1" dirty="0" smtClean="0"/>
              <a:t>_(</a:t>
            </a:r>
            <a:r>
              <a:rPr lang="ko-KR" altLang="en-US" sz="1000" b="1" dirty="0"/>
              <a:t>지원자이름</a:t>
            </a:r>
            <a:r>
              <a:rPr lang="en-US" altLang="ko-KR" sz="1000" b="1" dirty="0" smtClean="0"/>
              <a:t>)’</a:t>
            </a:r>
            <a:r>
              <a:rPr lang="ko-KR" altLang="en-US" sz="1000" b="1" dirty="0" smtClean="0"/>
              <a:t>으로</a:t>
            </a:r>
            <a:r>
              <a:rPr lang="en-US" altLang="ko-KR" sz="1000" b="1" dirty="0"/>
              <a:t> </a:t>
            </a:r>
            <a:r>
              <a:rPr lang="ko-KR" altLang="en-US" sz="1000" b="1" dirty="0" smtClean="0"/>
              <a:t>보내주세요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726</TotalTime>
  <Words>103</Words>
  <Application>Microsoft Office PowerPoint</Application>
  <PresentationFormat>화면 슬라이드 쇼(4:3)</PresentationFormat>
  <Paragraphs>32</Paragraphs>
  <Slides>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yeon</dc:creator>
  <cp:lastModifiedBy>Ralphweiser</cp:lastModifiedBy>
  <cp:revision>110</cp:revision>
  <dcterms:created xsi:type="dcterms:W3CDTF">2013-08-22T07:04:14Z</dcterms:created>
  <dcterms:modified xsi:type="dcterms:W3CDTF">2015-03-16T08:28:29Z</dcterms:modified>
</cp:coreProperties>
</file>