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4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53" autoAdjust="0"/>
  </p:normalViewPr>
  <p:slideViewPr>
    <p:cSldViewPr>
      <p:cViewPr>
        <p:scale>
          <a:sx n="90" d="100"/>
          <a:sy n="90" d="100"/>
        </p:scale>
        <p:origin x="-576" y="-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05BAEA-A78C-49E5-9CDC-FC8437AF8213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8B2ABA-111E-4CCD-8DA2-2EB8F2BB966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11325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56826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121187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81012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8284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68585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64851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19407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75670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876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6882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19998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255EA-FA0E-408E-8E09-1DFD2E2A1A90}" type="datetimeFigureOut">
              <a:rPr lang="ko-KR" altLang="en-US" smtClean="0"/>
              <a:pPr/>
              <a:t>2021-06-02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DE303-44CD-4862-8FF6-95E631F5A4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58913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8378" y="1404226"/>
            <a:ext cx="2098892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6"/>
          <a:stretch/>
        </p:blipFill>
        <p:spPr bwMode="auto">
          <a:xfrm>
            <a:off x="3336240" y="1404226"/>
            <a:ext cx="2100948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93"/>
          <a:stretch/>
        </p:blipFill>
        <p:spPr bwMode="auto">
          <a:xfrm>
            <a:off x="5542214" y="1404226"/>
            <a:ext cx="2024874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3276433"/>
            <a:ext cx="2112166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281"/>
          <a:stretch/>
        </p:blipFill>
        <p:spPr bwMode="auto">
          <a:xfrm>
            <a:off x="3336241" y="3266572"/>
            <a:ext cx="2100948" cy="123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1" r="3199"/>
          <a:stretch/>
        </p:blipFill>
        <p:spPr bwMode="auto">
          <a:xfrm>
            <a:off x="5542215" y="3266571"/>
            <a:ext cx="2024874" cy="123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962598" y="1641515"/>
            <a:ext cx="190689" cy="777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8378" y="1404226"/>
            <a:ext cx="2098892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6"/>
          <a:stretch/>
        </p:blipFill>
        <p:spPr bwMode="auto">
          <a:xfrm>
            <a:off x="3336240" y="1404226"/>
            <a:ext cx="2100948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93"/>
          <a:stretch/>
        </p:blipFill>
        <p:spPr bwMode="auto">
          <a:xfrm>
            <a:off x="5542214" y="1404226"/>
            <a:ext cx="2024874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3276433"/>
            <a:ext cx="2112166" cy="122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281"/>
          <a:stretch/>
        </p:blipFill>
        <p:spPr bwMode="auto">
          <a:xfrm>
            <a:off x="3336241" y="3266572"/>
            <a:ext cx="2100948" cy="123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81" r="3199"/>
          <a:stretch/>
        </p:blipFill>
        <p:spPr bwMode="auto">
          <a:xfrm>
            <a:off x="5542215" y="3266571"/>
            <a:ext cx="2024874" cy="123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직사각형 36"/>
          <p:cNvSpPr/>
          <p:nvPr/>
        </p:nvSpPr>
        <p:spPr>
          <a:xfrm>
            <a:off x="1962598" y="1641515"/>
            <a:ext cx="190689" cy="777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1643042" y="500042"/>
            <a:ext cx="58579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 </a:t>
            </a:r>
            <a:r>
              <a:rPr lang="ko-KR" altLang="en-US" sz="1600" dirty="0" smtClean="0"/>
              <a:t>아래 그림들을 활용해도 좋고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새로 그려도 좋습니다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3343408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RT</cp:lastModifiedBy>
  <cp:revision>15</cp:revision>
  <dcterms:created xsi:type="dcterms:W3CDTF">2021-04-29T02:11:07Z</dcterms:created>
  <dcterms:modified xsi:type="dcterms:W3CDTF">2021-06-02T02:47:32Z</dcterms:modified>
</cp:coreProperties>
</file>