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517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5302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899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9977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398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990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192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860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8040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506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678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B2937-D232-4D2C-9DF2-DBEB39DE3A5C}" type="datetimeFigureOut">
              <a:rPr lang="ko-KR" altLang="en-US" smtClean="0"/>
              <a:t>2020-06-09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68B146-1ED9-47E1-8577-1B6721FDCF5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918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15" descr="1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3504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xmlns="" id="{CBFE0FBD-7823-4A95-9014-1C656F2F19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635343"/>
              </p:ext>
            </p:extLst>
          </p:nvPr>
        </p:nvGraphicFramePr>
        <p:xfrm>
          <a:off x="0" y="3501008"/>
          <a:ext cx="9144001" cy="2577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338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706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154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아이디어 명</a:t>
                      </a:r>
                      <a:endParaRPr lang="ko-KR" altLang="en-US" sz="1400" b="1" kern="1200" spc="-200" baseline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ko-KR" altLang="en-US" sz="1200" b="1" kern="1200" spc="-200" baseline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54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   출   자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1200" i="1" spc="-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*</a:t>
                      </a:r>
                      <a:r>
                        <a:rPr lang="ko-KR" altLang="en-US" sz="1200" i="1" spc="-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공동 아이디어인 경우</a:t>
                      </a:r>
                      <a:r>
                        <a:rPr lang="en-US" altLang="ko-KR" sz="1200" i="1" spc="-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lang="ko-KR" altLang="en-US" sz="1200" i="1" spc="-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개발자 전원 기입</a:t>
                      </a:r>
                      <a:r>
                        <a:rPr lang="en-US" altLang="ko-KR" sz="1200" i="1" spc="-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200" i="1" spc="-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대표자 명시</a:t>
                      </a:r>
                      <a:r>
                        <a:rPr lang="en-US" altLang="ko-KR" sz="1200" i="1" spc="-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en-US" altLang="ko-KR" sz="1200" i="1" spc="-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54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solidFill>
                              <a:srgbClr val="E6E6E6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소          속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en-US" altLang="ko-KR" sz="1200" i="1" spc="-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5154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solidFill>
                              <a:srgbClr val="E6E6E6">
                                <a:alpha val="0"/>
                              </a:srgbClr>
                            </a:solidFill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구 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□ 개인             □단체 </a:t>
                      </a:r>
                      <a:r>
                        <a:rPr kumimoji="0" lang="en-US" altLang="ko-KR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팀</a:t>
                      </a:r>
                      <a:r>
                        <a:rPr kumimoji="0" lang="en-US" altLang="ko-KR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            </a:t>
                      </a: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□ 법인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1740323"/>
                  </a:ext>
                </a:extLst>
              </a:tr>
              <a:tr h="51547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제출부문 </a:t>
                      </a:r>
                      <a:r>
                        <a:rPr kumimoji="0" lang="en-US" altLang="ko-KR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0" lang="ko-KR" altLang="en-US" sz="1400" b="1" i="0" u="none" strike="noStrike" kern="1200" cap="none" spc="-200" normalizeH="0" baseline="0" noProof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택</a:t>
                      </a:r>
                      <a:r>
                        <a:rPr kumimoji="0" lang="en-US" altLang="ko-KR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1)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□ </a:t>
                      </a: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미디어 </a:t>
                      </a:r>
                      <a:r>
                        <a:rPr kumimoji="0" lang="ko-KR" altLang="en-US" sz="1400" b="1" i="0" u="none" strike="noStrike" kern="1200" cap="none" spc="-200" normalizeH="0" baseline="0" noProof="0" dirty="0" err="1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콘텐츠</a:t>
                      </a: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     □ 스마트 </a:t>
                      </a:r>
                      <a:r>
                        <a:rPr kumimoji="0" lang="en-US" altLang="ko-KR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ICT</a:t>
                      </a:r>
                      <a:r>
                        <a:rPr kumimoji="0" lang="en-US" altLang="ko-KR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          </a:t>
                      </a: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□ </a:t>
                      </a: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첨단기계부문        □  기타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cxnSp>
        <p:nvCxnSpPr>
          <p:cNvPr id="7" name="직선 연결선 6"/>
          <p:cNvCxnSpPr/>
          <p:nvPr/>
        </p:nvCxnSpPr>
        <p:spPr>
          <a:xfrm>
            <a:off x="1732395" y="1237402"/>
            <a:ext cx="7166483" cy="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907704" y="1412776"/>
            <a:ext cx="7090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2020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고양 </a:t>
            </a:r>
            <a:r>
              <a:rPr lang="ko-KR" altLang="en-US" sz="3200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스타트업</a:t>
            </a:r>
            <a:r>
              <a:rPr lang="en-US" altLang="ko-KR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32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아이디어 공모전</a:t>
            </a:r>
            <a:endParaRPr lang="ko-KR" altLang="en-US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359" y="648810"/>
            <a:ext cx="2286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543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xmlns="" id="{3837EBA9-EFD6-46B8-A033-B0AD7D674E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400175"/>
              </p:ext>
            </p:extLst>
          </p:nvPr>
        </p:nvGraphicFramePr>
        <p:xfrm>
          <a:off x="108073" y="1204094"/>
          <a:ext cx="8856415" cy="5262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53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3210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524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아이디어 소개</a:t>
                      </a:r>
                      <a:endParaRPr lang="ko-KR" altLang="en-US" sz="1400" b="1" kern="1200" spc="-200" baseline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(</a:t>
                      </a:r>
                      <a:r>
                        <a:rPr kumimoji="0" lang="ko-KR" altLang="en-US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공백 포함 </a:t>
                      </a:r>
                      <a:r>
                        <a:rPr kumimoji="0" lang="en-US" altLang="ko-KR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</a:t>
                      </a:r>
                      <a:r>
                        <a:rPr kumimoji="0" lang="ko-KR" altLang="en-US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 이내 요약</a:t>
                      </a:r>
                      <a:r>
                        <a:rPr kumimoji="0" lang="en-US" altLang="ko-KR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아이디어에 대한 </a:t>
                      </a:r>
                      <a:r>
                        <a:rPr kumimoji="0" lang="ko-KR" altLang="en-US" sz="1100" b="0" i="1" spc="-1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설명을</a:t>
                      </a:r>
                      <a:r>
                        <a:rPr kumimoji="0" lang="ko-KR" altLang="en-US" sz="1100" b="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간결하게 기재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spc="-1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8" marR="914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524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핵심 가치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(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공백 포함 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 이내 요약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아이디어의 핵심가치</a:t>
                      </a:r>
                      <a:r>
                        <a:rPr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기재</a:t>
                      </a:r>
                      <a:endParaRPr lang="en-US" altLang="ko-KR" sz="1100" i="1" spc="-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spc="-1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8" marR="914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524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국내외 목표시장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(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공백 포함 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 이내 요약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주요 목표 시장 및 고객 등을 기재</a:t>
                      </a:r>
                      <a:endParaRPr lang="en-US" altLang="ko-KR" sz="1100" i="1" spc="-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i="0" spc="-1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8" marR="914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0524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기존 상품과의 차별성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(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공백 포함 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 이내 요약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기존 유사 상품과의 차별성 기재</a:t>
                      </a:r>
                      <a:endParaRPr kumimoji="0" lang="en-US" altLang="ko-KR" sz="1100" i="1" spc="-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i="0" spc="-1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8" marR="914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0524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20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향후 사업화 계획</a:t>
                      </a:r>
                      <a:endParaRPr kumimoji="0" lang="ko-KR" altLang="en-US" sz="1400" b="1" i="0" u="none" strike="noStrike" kern="1200" cap="none" spc="-200" normalizeH="0" baseline="0" noProof="0" dirty="0">
                        <a:ln>
                          <a:solidFill>
                            <a:srgbClr val="E6E6E6">
                              <a:alpha val="0"/>
                            </a:srgbClr>
                          </a:solidFill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※ (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공백 포함 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200</a:t>
                      </a:r>
                      <a:r>
                        <a:rPr kumimoji="0" lang="ko-KR" altLang="en-US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 이내 요약</a:t>
                      </a:r>
                      <a:r>
                        <a:rPr kumimoji="0" lang="en-US" altLang="ko-KR" sz="1100" i="1" spc="-1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 </a:t>
                      </a:r>
                      <a:r>
                        <a:rPr kumimoji="0" lang="ko-KR" altLang="en-US" sz="1100" i="1" spc="-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아이디어의 단계별 개발 등 사업화 계획</a:t>
                      </a:r>
                      <a:endParaRPr lang="ko-KR" altLang="en-US" sz="1100" i="0" spc="-1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8" marR="914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7504" y="332656"/>
            <a:ext cx="569387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  <a:endParaRPr lang="ko-KR" altLang="en-US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656795" y="784273"/>
            <a:ext cx="13680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78884" y="378822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응모작 개요</a:t>
            </a:r>
            <a:endParaRPr lang="ko-KR" altLang="en-US" dirty="0">
              <a:solidFill>
                <a:schemeClr val="accent3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504" y="534"/>
            <a:ext cx="2286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1222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504" y="534"/>
            <a:ext cx="2286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07504" y="332656"/>
            <a:ext cx="56297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  <a:endParaRPr lang="ko-KR" altLang="en-US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656795" y="784273"/>
            <a:ext cx="18000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78884" y="378822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응모작 상세설명</a:t>
            </a:r>
            <a:endParaRPr lang="ko-KR" altLang="en-US" dirty="0">
              <a:solidFill>
                <a:schemeClr val="accent3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49157" y="692696"/>
            <a:ext cx="3191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accent3">
                    <a:lumMod val="75000"/>
                  </a:schemeClr>
                </a:solidFill>
              </a:rPr>
              <a:t>가</a:t>
            </a:r>
            <a:r>
              <a:rPr lang="en-US" altLang="ko-KR" b="1" dirty="0" smtClean="0">
                <a:solidFill>
                  <a:schemeClr val="accent3">
                    <a:lumMod val="75000"/>
                  </a:schemeClr>
                </a:solidFill>
              </a:rPr>
              <a:t>. </a:t>
            </a:r>
            <a:r>
              <a:rPr lang="ko-KR" altLang="en-US" b="1" dirty="0" smtClean="0">
                <a:solidFill>
                  <a:schemeClr val="accent3">
                    <a:lumMod val="75000"/>
                  </a:schemeClr>
                </a:solidFill>
              </a:rPr>
              <a:t>아이디어 소개</a:t>
            </a:r>
            <a:r>
              <a:rPr lang="en-US" altLang="ko-KR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altLang="ko-KR" sz="1400" b="1" dirty="0"/>
              <a:t>- PPT3</a:t>
            </a:r>
            <a:r>
              <a:rPr lang="ko-KR" altLang="en-US" sz="1400" b="1" dirty="0" err="1" smtClean="0"/>
              <a:t>장이내</a:t>
            </a:r>
            <a:endParaRPr lang="ko-KR" altLang="en-US" sz="1400" b="1" dirty="0"/>
          </a:p>
        </p:txBody>
      </p:sp>
      <p:sp>
        <p:nvSpPr>
          <p:cNvPr id="15" name="제목 9">
            <a:extLst>
              <a:ext uri="{FF2B5EF4-FFF2-40B4-BE49-F238E27FC236}">
                <a16:creationId xmlns:a16="http://schemas.microsoft.com/office/drawing/2014/main" xmlns="" id="{C7C26BB6-58CF-4240-A144-5B1B82258A00}"/>
              </a:ext>
            </a:extLst>
          </p:cNvPr>
          <p:cNvSpPr txBox="1">
            <a:spLocks/>
          </p:cNvSpPr>
          <p:nvPr/>
        </p:nvSpPr>
        <p:spPr>
          <a:xfrm>
            <a:off x="899592" y="3365500"/>
            <a:ext cx="7561263" cy="13596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①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개발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동기</a:t>
            </a:r>
            <a:r>
              <a:rPr lang="en-US" altLang="ko-KR" sz="1400" b="1" i="1" spc="-100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문제제기 및 배경</a:t>
            </a:r>
            <a:r>
              <a:rPr lang="en-US" altLang="ko-KR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400" b="1" i="1" spc="-100" dirty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②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아이디어 상세 설명</a:t>
            </a:r>
            <a:r>
              <a:rPr lang="en-US" altLang="ko-KR" sz="1400" b="1" i="1" spc="-100" dirty="0">
                <a:solidFill>
                  <a:schemeClr val="bg1">
                    <a:lumMod val="75000"/>
                  </a:schemeClr>
                </a:solidFill>
              </a:rPr>
              <a:t> (</a:t>
            </a:r>
            <a:r>
              <a:rPr lang="ko-KR" altLang="en-US" sz="1400" b="1" i="1" spc="-100" dirty="0">
                <a:solidFill>
                  <a:schemeClr val="bg1">
                    <a:lumMod val="75000"/>
                  </a:schemeClr>
                </a:solidFill>
              </a:rPr>
              <a:t>특성</a:t>
            </a:r>
            <a:r>
              <a:rPr lang="en-US" altLang="ko-KR" sz="1400" b="1" i="1" spc="-100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400" b="1" i="1" spc="-100" dirty="0">
                <a:solidFill>
                  <a:schemeClr val="bg1">
                    <a:lumMod val="75000"/>
                  </a:schemeClr>
                </a:solidFill>
              </a:rPr>
              <a:t>핵심가치 등</a:t>
            </a:r>
            <a:r>
              <a:rPr lang="en-US" altLang="ko-KR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</a:p>
          <a:p>
            <a:pPr algn="ctr">
              <a:lnSpc>
                <a:spcPct val="150000"/>
              </a:lnSpc>
              <a:defRPr/>
            </a:pPr>
            <a:r>
              <a:rPr lang="en-US" altLang="ko-KR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③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기술적 설명</a:t>
            </a:r>
            <a:r>
              <a:rPr lang="en-US" altLang="ko-KR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 (</a:t>
            </a:r>
            <a:r>
              <a:rPr lang="ko-KR" altLang="en-US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기존 문제의 해결방법</a:t>
            </a:r>
            <a:r>
              <a:rPr lang="en-US" altLang="ko-KR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400" b="1" i="1" spc="-100" dirty="0" smtClean="0">
                <a:solidFill>
                  <a:schemeClr val="bg1">
                    <a:lumMod val="75000"/>
                  </a:schemeClr>
                </a:solidFill>
              </a:rPr>
              <a:t>문제 접근법 </a:t>
            </a:r>
            <a:r>
              <a:rPr lang="ko-KR" altLang="en-US" sz="1400" b="1" i="1" spc="-100" dirty="0">
                <a:solidFill>
                  <a:schemeClr val="bg1">
                    <a:lumMod val="75000"/>
                  </a:schemeClr>
                </a:solidFill>
              </a:rPr>
              <a:t>등</a:t>
            </a:r>
            <a:r>
              <a:rPr lang="en-US" altLang="ko-KR" sz="1400" b="1" i="1" spc="-100" dirty="0">
                <a:solidFill>
                  <a:schemeClr val="bg1">
                    <a:lumMod val="75000"/>
                  </a:schemeClr>
                </a:solidFill>
              </a:rPr>
              <a:t>)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en-US" altLang="ko-KR" sz="1400" b="1" i="1" spc="-100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en-US" altLang="ko-KR" sz="1400" b="1" i="1" spc="-100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342900" indent="-342900" algn="ctr" fontAlgn="auto">
              <a:lnSpc>
                <a:spcPct val="150000"/>
              </a:lnSpc>
              <a:spcAft>
                <a:spcPts val="0"/>
              </a:spcAft>
              <a:buFontTx/>
              <a:buAutoNum type="arabicParenR"/>
              <a:defRPr/>
            </a:pPr>
            <a:endParaRPr lang="ko-KR" altLang="en-US" sz="1800" b="1" i="1" spc="-1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16A121D9-13E6-447B-B006-853DF47A532D}"/>
              </a:ext>
            </a:extLst>
          </p:cNvPr>
          <p:cNvSpPr/>
          <p:nvPr/>
        </p:nvSpPr>
        <p:spPr>
          <a:xfrm>
            <a:off x="179511" y="1196975"/>
            <a:ext cx="8784977" cy="5256213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989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332656"/>
            <a:ext cx="56297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  <a:endParaRPr lang="ko-KR" altLang="en-US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656795" y="784273"/>
            <a:ext cx="18000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78884" y="378822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응모작 상세설명</a:t>
            </a:r>
            <a:endParaRPr lang="ko-KR" altLang="en-US" dirty="0">
              <a:solidFill>
                <a:schemeClr val="accent3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52120" y="683404"/>
            <a:ext cx="2501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나</a:t>
            </a:r>
            <a:r>
              <a:rPr lang="en-US" altLang="ko-KR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시장성</a:t>
            </a:r>
            <a:r>
              <a:rPr lang="en-US" altLang="ko-KR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altLang="ko-KR" sz="1400" b="1" dirty="0"/>
              <a:t>- PPT 3</a:t>
            </a:r>
            <a:r>
              <a:rPr lang="ko-KR" altLang="en-US" sz="1400" b="1" dirty="0" err="1" smtClean="0"/>
              <a:t>쪽이내</a:t>
            </a:r>
            <a:endParaRPr lang="ko-KR" altLang="en-US" sz="1400" b="1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F33580DE-BA05-48C3-8272-523B6425C02F}"/>
              </a:ext>
            </a:extLst>
          </p:cNvPr>
          <p:cNvSpPr/>
          <p:nvPr/>
        </p:nvSpPr>
        <p:spPr>
          <a:xfrm>
            <a:off x="108075" y="1196975"/>
            <a:ext cx="8856413" cy="5256213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9" name="제목 9">
            <a:extLst>
              <a:ext uri="{FF2B5EF4-FFF2-40B4-BE49-F238E27FC236}">
                <a16:creationId xmlns:a16="http://schemas.microsoft.com/office/drawing/2014/main" xmlns="" id="{FCB6B029-18E6-4752-9D8B-0EBB86557022}"/>
              </a:ext>
            </a:extLst>
          </p:cNvPr>
          <p:cNvSpPr txBox="1">
            <a:spLocks/>
          </p:cNvSpPr>
          <p:nvPr/>
        </p:nvSpPr>
        <p:spPr>
          <a:xfrm>
            <a:off x="683568" y="3365500"/>
            <a:ext cx="7561263" cy="143165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①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목표 고객 및 시장 분석</a:t>
            </a:r>
            <a:endParaRPr lang="en-US" altLang="ko-KR" sz="1800" b="1" i="1" spc="-100" dirty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②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유사 상품과의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차별성</a:t>
            </a:r>
            <a:endParaRPr lang="en-US" altLang="ko-KR" sz="1800" b="1" i="1" spc="-100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③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경쟁자 분석</a:t>
            </a:r>
            <a:endParaRPr lang="en-US" altLang="ko-KR" sz="1800" b="1" i="1" spc="-100" dirty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en-US" altLang="ko-KR" sz="1800" b="1" i="1" spc="-100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ko-KR" altLang="en-US" sz="1800" b="1" i="1" spc="-1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504" y="534"/>
            <a:ext cx="2286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1783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332656"/>
            <a:ext cx="56297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  <a:endParaRPr lang="ko-KR" altLang="en-US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656795" y="784273"/>
            <a:ext cx="18000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78884" y="378822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응모작 상세설명</a:t>
            </a:r>
            <a:endParaRPr lang="ko-KR" altLang="en-US" dirty="0">
              <a:solidFill>
                <a:schemeClr val="accent3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F33580DE-BA05-48C3-8272-523B6425C02F}"/>
              </a:ext>
            </a:extLst>
          </p:cNvPr>
          <p:cNvSpPr/>
          <p:nvPr/>
        </p:nvSpPr>
        <p:spPr>
          <a:xfrm>
            <a:off x="108075" y="1196975"/>
            <a:ext cx="8856413" cy="5256213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5652120" y="683404"/>
            <a:ext cx="2501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다</a:t>
            </a:r>
            <a:r>
              <a:rPr lang="en-US" altLang="ko-KR" dirty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사업성</a:t>
            </a:r>
            <a:r>
              <a:rPr lang="en-US" altLang="ko-KR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altLang="ko-KR" sz="1400" b="1" dirty="0"/>
              <a:t>- PPT </a:t>
            </a:r>
            <a:r>
              <a:rPr lang="en-US" altLang="ko-KR" sz="1400" b="1" dirty="0" smtClean="0"/>
              <a:t>2</a:t>
            </a:r>
            <a:r>
              <a:rPr lang="ko-KR" altLang="en-US" sz="1400" b="1" dirty="0" err="1" smtClean="0"/>
              <a:t>쪽이내</a:t>
            </a:r>
            <a:endParaRPr lang="ko-KR" altLang="en-US" sz="1400" b="1" dirty="0"/>
          </a:p>
        </p:txBody>
      </p:sp>
      <p:sp>
        <p:nvSpPr>
          <p:cNvPr id="11" name="제목 9">
            <a:extLst>
              <a:ext uri="{FF2B5EF4-FFF2-40B4-BE49-F238E27FC236}">
                <a16:creationId xmlns:a16="http://schemas.microsoft.com/office/drawing/2014/main" xmlns="" id="{FCB6B029-18E6-4752-9D8B-0EBB86557022}"/>
              </a:ext>
            </a:extLst>
          </p:cNvPr>
          <p:cNvSpPr txBox="1">
            <a:spLocks/>
          </p:cNvSpPr>
          <p:nvPr/>
        </p:nvSpPr>
        <p:spPr>
          <a:xfrm>
            <a:off x="683568" y="3365500"/>
            <a:ext cx="7561263" cy="1359644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①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사업모델 </a:t>
            </a:r>
            <a:r>
              <a:rPr lang="en-US" altLang="ko-KR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(Business Model)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②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단계적 사업 추진 전략</a:t>
            </a:r>
            <a:endParaRPr lang="en-US" altLang="ko-KR" sz="1800" b="1" i="1" spc="-100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③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사업화 매출추정</a:t>
            </a:r>
            <a:endParaRPr lang="en-US" altLang="ko-KR" sz="1800" b="1" i="1" spc="-100" dirty="0" smtClean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ko-KR" altLang="en-US" sz="1800" b="1" i="1" spc="-100" dirty="0">
              <a:solidFill>
                <a:schemeClr val="bg1">
                  <a:lumMod val="75000"/>
                </a:schemeClr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504" y="534"/>
            <a:ext cx="2286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5573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52120" y="683404"/>
            <a:ext cx="2988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라</a:t>
            </a:r>
            <a:r>
              <a:rPr lang="en-US" altLang="ko-KR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 </a:t>
            </a:r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구성원</a:t>
            </a:r>
            <a:r>
              <a:rPr lang="en-US" altLang="ko-KR" sz="14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altLang="ko-KR" sz="1400" b="1" dirty="0"/>
              <a:t>- PPT </a:t>
            </a:r>
            <a:r>
              <a:rPr lang="en-US" altLang="ko-KR" sz="1400" b="1" dirty="0" smtClean="0"/>
              <a:t>1</a:t>
            </a:r>
            <a:r>
              <a:rPr lang="ko-KR" altLang="en-US" sz="1400" b="1" dirty="0" err="1" smtClean="0"/>
              <a:t>쪽이내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선택</a:t>
            </a:r>
            <a:r>
              <a:rPr lang="en-US" altLang="ko-KR" sz="1400" b="1" dirty="0"/>
              <a:t>)</a:t>
            </a:r>
            <a:endParaRPr lang="ko-KR" altLang="en-US" sz="1400" b="1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F33580DE-BA05-48C3-8272-523B6425C02F}"/>
              </a:ext>
            </a:extLst>
          </p:cNvPr>
          <p:cNvSpPr/>
          <p:nvPr/>
        </p:nvSpPr>
        <p:spPr>
          <a:xfrm>
            <a:off x="108075" y="1196975"/>
            <a:ext cx="8856413" cy="5256213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6" name="제목 9">
            <a:extLst>
              <a:ext uri="{FF2B5EF4-FFF2-40B4-BE49-F238E27FC236}">
                <a16:creationId xmlns:a16="http://schemas.microsoft.com/office/drawing/2014/main" xmlns="" id="{83DC51F2-67CD-449F-BF6C-98B81F26F135}"/>
              </a:ext>
            </a:extLst>
          </p:cNvPr>
          <p:cNvSpPr txBox="1">
            <a:spLocks/>
          </p:cNvSpPr>
          <p:nvPr/>
        </p:nvSpPr>
        <p:spPr>
          <a:xfrm>
            <a:off x="755576" y="3365500"/>
            <a:ext cx="7561263" cy="91916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①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응모자</a:t>
            </a: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구성원</a:t>
            </a: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소개</a:t>
            </a:r>
            <a:endParaRPr lang="en-US" altLang="ko-KR" sz="1800" b="1" i="1" spc="-100" dirty="0">
              <a:solidFill>
                <a:schemeClr val="bg1">
                  <a:lumMod val="75000"/>
                </a:schemeClr>
              </a:solidFill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sz="1800" b="1" i="1" spc="-100" dirty="0">
                <a:solidFill>
                  <a:schemeClr val="bg1">
                    <a:lumMod val="75000"/>
                  </a:schemeClr>
                </a:solidFill>
              </a:rPr>
              <a:t>② 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아이디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어</a:t>
            </a:r>
            <a:r>
              <a:rPr lang="ko-KR" altLang="en-US" sz="1800" b="1" i="1" spc="-100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ko-KR" altLang="en-US" sz="1800" b="1" i="1" spc="-100" dirty="0">
                <a:solidFill>
                  <a:schemeClr val="bg1">
                    <a:lumMod val="75000"/>
                  </a:schemeClr>
                </a:solidFill>
              </a:rPr>
              <a:t>관련 보유 경험 또는 경력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504" y="534"/>
            <a:ext cx="22860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332656"/>
            <a:ext cx="56297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  <a:endParaRPr lang="ko-KR" altLang="en-US" sz="2400" b="1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656795" y="784273"/>
            <a:ext cx="1800000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78884" y="378822"/>
            <a:ext cx="1877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accent3">
                    <a:lumMod val="7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응모작 상세설명</a:t>
            </a:r>
            <a:endParaRPr lang="ko-KR" altLang="en-US" dirty="0">
              <a:solidFill>
                <a:schemeClr val="accent3">
                  <a:lumMod val="75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2085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249</Words>
  <Application>Microsoft Office PowerPoint</Application>
  <PresentationFormat>화면 슬라이드 쇼(4:3)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darae</dc:creator>
  <cp:lastModifiedBy>darae</cp:lastModifiedBy>
  <cp:revision>3</cp:revision>
  <dcterms:created xsi:type="dcterms:W3CDTF">2020-05-27T12:23:24Z</dcterms:created>
  <dcterms:modified xsi:type="dcterms:W3CDTF">2020-06-09T00:57:50Z</dcterms:modified>
</cp:coreProperties>
</file>