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4315" r:id="rId2"/>
    <p:sldId id="4317" r:id="rId3"/>
    <p:sldId id="4320" r:id="rId4"/>
    <p:sldId id="4322" r:id="rId5"/>
    <p:sldId id="4323" r:id="rId6"/>
  </p:sldIdLst>
  <p:sldSz cx="9906000" cy="6858000" type="A4"/>
  <p:notesSz cx="6805613" cy="99393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  <p15:guide id="3" pos="217" userDrawn="1">
          <p15:clr>
            <a:srgbClr val="A4A3A4"/>
          </p15:clr>
        </p15:guide>
        <p15:guide id="4" pos="6023" userDrawn="1">
          <p15:clr>
            <a:srgbClr val="A4A3A4"/>
          </p15:clr>
        </p15:guide>
        <p15:guide id="5" orient="horz" pos="754" userDrawn="1">
          <p15:clr>
            <a:srgbClr val="A4A3A4"/>
          </p15:clr>
        </p15:guide>
        <p15:guide id="6" orient="horz" pos="40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4E1B"/>
    <a:srgbClr val="C3C3C3"/>
    <a:srgbClr val="2EA9E1"/>
    <a:srgbClr val="E94D1B"/>
    <a:srgbClr val="F9B2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72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-1128" y="-108"/>
      </p:cViewPr>
      <p:guideLst>
        <p:guide orient="horz" pos="2160"/>
        <p:guide orient="horz" pos="754"/>
        <p:guide orient="horz" pos="4065"/>
        <p:guide pos="3120"/>
        <p:guide pos="217"/>
        <p:guide pos="602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47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xmlns="" id="{1AD49DB5-8C2E-4556-B454-53A01980B5F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693"/>
          </a:xfrm>
          <a:prstGeom prst="rect">
            <a:avLst/>
          </a:prstGeom>
        </p:spPr>
        <p:txBody>
          <a:bodyPr vert="horz" lIns="92153" tIns="46077" rIns="92153" bIns="46077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0E0B4E50-1817-484E-B545-FAE62668789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4939" y="0"/>
            <a:ext cx="2949099" cy="498693"/>
          </a:xfrm>
          <a:prstGeom prst="rect">
            <a:avLst/>
          </a:prstGeom>
        </p:spPr>
        <p:txBody>
          <a:bodyPr vert="horz" lIns="92153" tIns="46077" rIns="92153" bIns="46077" rtlCol="0"/>
          <a:lstStyle>
            <a:lvl1pPr algn="r">
              <a:defRPr sz="1200"/>
            </a:lvl1pPr>
          </a:lstStyle>
          <a:p>
            <a:fld id="{D1A28D32-79C5-49C7-8585-1B608CC2FE1A}" type="datetimeFigureOut">
              <a:rPr lang="ko-KR" altLang="en-US" smtClean="0"/>
              <a:t>2020-06-11</a:t>
            </a:fld>
            <a:endParaRPr lang="ko-KR" altLang="en-US" dirty="0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7AA1DB22-3AF4-481C-AB92-542E5FE55CF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099" cy="498692"/>
          </a:xfrm>
          <a:prstGeom prst="rect">
            <a:avLst/>
          </a:prstGeom>
        </p:spPr>
        <p:txBody>
          <a:bodyPr vert="horz" lIns="92153" tIns="46077" rIns="92153" bIns="46077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5868A9A0-A2B3-4A24-A350-BDC590FB227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4939" y="9440647"/>
            <a:ext cx="2949099" cy="498692"/>
          </a:xfrm>
          <a:prstGeom prst="rect">
            <a:avLst/>
          </a:prstGeom>
        </p:spPr>
        <p:txBody>
          <a:bodyPr vert="horz" lIns="92153" tIns="46077" rIns="92153" bIns="46077" rtlCol="0" anchor="b"/>
          <a:lstStyle>
            <a:lvl1pPr algn="r">
              <a:defRPr sz="1200"/>
            </a:lvl1pPr>
          </a:lstStyle>
          <a:p>
            <a:fld id="{1B4AE1CB-5A24-4A80-8082-3BD37459D86F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663434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693"/>
          </a:xfrm>
          <a:prstGeom prst="rect">
            <a:avLst/>
          </a:prstGeom>
        </p:spPr>
        <p:txBody>
          <a:bodyPr vert="horz" lIns="92153" tIns="46077" rIns="92153" bIns="46077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8693"/>
          </a:xfrm>
          <a:prstGeom prst="rect">
            <a:avLst/>
          </a:prstGeom>
        </p:spPr>
        <p:txBody>
          <a:bodyPr vert="horz" lIns="92153" tIns="46077" rIns="92153" bIns="46077" rtlCol="0"/>
          <a:lstStyle>
            <a:lvl1pPr algn="r">
              <a:defRPr sz="1200"/>
            </a:lvl1pPr>
          </a:lstStyle>
          <a:p>
            <a:fld id="{023AF3FD-3406-4352-BFB7-766F59E194A6}" type="datetimeFigureOut">
              <a:rPr lang="ko-KR" altLang="en-US" smtClean="0"/>
              <a:t>2020-06-11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79488" y="1241425"/>
            <a:ext cx="4846637" cy="33543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53" tIns="46077" rIns="92153" bIns="46077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562" y="4783307"/>
            <a:ext cx="5444490" cy="3913614"/>
          </a:xfrm>
          <a:prstGeom prst="rect">
            <a:avLst/>
          </a:prstGeom>
        </p:spPr>
        <p:txBody>
          <a:bodyPr vert="horz" lIns="92153" tIns="46077" rIns="92153" bIns="46077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099" cy="498692"/>
          </a:xfrm>
          <a:prstGeom prst="rect">
            <a:avLst/>
          </a:prstGeom>
        </p:spPr>
        <p:txBody>
          <a:bodyPr vert="horz" lIns="92153" tIns="46077" rIns="92153" bIns="46077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4939" y="9440647"/>
            <a:ext cx="2949099" cy="498692"/>
          </a:xfrm>
          <a:prstGeom prst="rect">
            <a:avLst/>
          </a:prstGeom>
        </p:spPr>
        <p:txBody>
          <a:bodyPr vert="horz" lIns="92153" tIns="46077" rIns="92153" bIns="46077" rtlCol="0" anchor="b"/>
          <a:lstStyle>
            <a:lvl1pPr algn="r">
              <a:defRPr sz="1200"/>
            </a:lvl1pPr>
          </a:lstStyle>
          <a:p>
            <a:fld id="{0EA97621-C735-4598-8866-0A84B6776563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821807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0766">
              <a:defRPr/>
            </a:pPr>
            <a:fld id="{BD3C0A8F-8309-4D8F-AF3C-CB0672BFF495}" type="slidenum">
              <a:rPr lang="ko-KR" altLang="en-US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pPr defTabSz="460766">
                <a:defRPr/>
              </a:pPr>
              <a:t>2</a:t>
            </a:fld>
            <a:endParaRPr lang="ko-KR" altLang="en-US" dirty="0">
              <a:solidFill>
                <a:prstClr val="black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470118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0766">
              <a:defRPr/>
            </a:pPr>
            <a:fld id="{BD3C0A8F-8309-4D8F-AF3C-CB0672BFF495}" type="slidenum">
              <a:rPr lang="ko-KR" altLang="en-US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pPr defTabSz="460766">
                <a:defRPr/>
              </a:pPr>
              <a:t>3</a:t>
            </a:fld>
            <a:endParaRPr lang="ko-KR" altLang="en-US" dirty="0">
              <a:solidFill>
                <a:prstClr val="black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470118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0766">
              <a:defRPr/>
            </a:pPr>
            <a:fld id="{BD3C0A8F-8309-4D8F-AF3C-CB0672BFF495}" type="slidenum">
              <a:rPr lang="ko-KR" altLang="en-US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pPr defTabSz="460766">
                <a:defRPr/>
              </a:pPr>
              <a:t>4</a:t>
            </a:fld>
            <a:endParaRPr lang="ko-KR" altLang="en-US" dirty="0">
              <a:solidFill>
                <a:prstClr val="black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470118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60766">
              <a:defRPr/>
            </a:pPr>
            <a:fld id="{BD3C0A8F-8309-4D8F-AF3C-CB0672BFF495}" type="slidenum">
              <a:rPr lang="ko-KR" altLang="en-US">
                <a:solidFill>
                  <a:prstClr val="black"/>
                </a:solidFill>
                <a:latin typeface="맑은 고딕" panose="020F0502020204030204"/>
                <a:ea typeface="맑은 고딕" panose="020B0503020000020004" pitchFamily="50" charset="-127"/>
              </a:rPr>
              <a:pPr defTabSz="460766">
                <a:defRPr/>
              </a:pPr>
              <a:t>5</a:t>
            </a:fld>
            <a:endParaRPr lang="ko-KR" altLang="en-US" dirty="0">
              <a:solidFill>
                <a:prstClr val="black"/>
              </a:solidFill>
              <a:latin typeface="맑은 고딕" panose="020F0502020204030204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47011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그림 49">
            <a:extLst>
              <a:ext uri="{FF2B5EF4-FFF2-40B4-BE49-F238E27FC236}">
                <a16:creationId xmlns:a16="http://schemas.microsoft.com/office/drawing/2014/main" xmlns="" id="{4F81219A-CC03-48F5-8F6F-F1F97CED5A2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1" y="0"/>
            <a:ext cx="99015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288427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1072868" y="1638529"/>
            <a:ext cx="7760262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2500" b="0" dirty="0" smtClean="0"/>
              <a:t>2020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700" b="1" dirty="0" smtClean="0"/>
          </a:p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500" b="1" dirty="0" smtClean="0"/>
              <a:t>제</a:t>
            </a:r>
            <a:r>
              <a:rPr lang="en-US" altLang="ko-KR" sz="3500" b="1" dirty="0" smtClean="0"/>
              <a:t>6</a:t>
            </a:r>
            <a:r>
              <a:rPr lang="ko-KR" altLang="en-US" sz="3500" b="1" dirty="0" smtClean="0"/>
              <a:t>회 한글 창의</a:t>
            </a:r>
            <a:r>
              <a:rPr lang="ko-KR" altLang="en-US" sz="3500" b="1" baseline="0" dirty="0" smtClean="0"/>
              <a:t> 산업</a:t>
            </a:r>
            <a:r>
              <a:rPr lang="en-US" altLang="ko-KR" sz="35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·</a:t>
            </a:r>
            <a:r>
              <a:rPr lang="ko-KR" altLang="en-US" sz="3500" b="1" baseline="0" dirty="0" smtClean="0"/>
              <a:t>아이디어 공모전</a:t>
            </a:r>
            <a:endParaRPr lang="ko-KR" altLang="en-US" sz="3500" b="1" dirty="0"/>
          </a:p>
        </p:txBody>
      </p:sp>
      <p:cxnSp>
        <p:nvCxnSpPr>
          <p:cNvPr id="4" name="직선 연결선 3"/>
          <p:cNvCxnSpPr/>
          <p:nvPr userDrawn="1"/>
        </p:nvCxnSpPr>
        <p:spPr>
          <a:xfrm>
            <a:off x="1893536" y="1877352"/>
            <a:ext cx="674875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768" y="1098529"/>
            <a:ext cx="1614461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64706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12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9AD813DD-8619-4479-84B0-C4BEEF8EC71F}"/>
              </a:ext>
            </a:extLst>
          </p:cNvPr>
          <p:cNvGrpSpPr/>
          <p:nvPr userDrawn="1"/>
        </p:nvGrpSpPr>
        <p:grpSpPr>
          <a:xfrm>
            <a:off x="361950" y="254166"/>
            <a:ext cx="2056183" cy="723926"/>
            <a:chOff x="361950" y="446481"/>
            <a:chExt cx="2056183" cy="723926"/>
          </a:xfrm>
        </p:grpSpPr>
        <p:sp>
          <p:nvSpPr>
            <p:cNvPr id="4" name="직사각형 10">
              <a:extLst>
                <a:ext uri="{FF2B5EF4-FFF2-40B4-BE49-F238E27FC236}">
                  <a16:creationId xmlns:a16="http://schemas.microsoft.com/office/drawing/2014/main" xmlns="" id="{AC0484D9-16DE-4888-8337-777DBDD782C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61950" y="446481"/>
              <a:ext cx="585417" cy="523220"/>
            </a:xfrm>
            <a:prstGeom prst="rect">
              <a:avLst/>
            </a:prstGeom>
            <a:solidFill>
              <a:srgbClr val="7030A0"/>
            </a:solidFill>
            <a:ln w="9525">
              <a:solidFill>
                <a:srgbClr val="7030A0"/>
              </a:solidFill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 latinLnBrk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latinLnBrk="0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ko-KR" b="1" dirty="0">
                  <a:solidFill>
                    <a:schemeClr val="bg1"/>
                  </a:solidFill>
                  <a:latin typeface="나눔고딕 ExtraBold" panose="020D0904000000000000" pitchFamily="50" charset="-127"/>
                  <a:ea typeface="굴림" panose="020B0600000101010101" pitchFamily="50" charset="-127"/>
                </a:rPr>
                <a:t>01</a:t>
              </a:r>
              <a:endParaRPr lang="ko-KR" altLang="en-US" b="1" dirty="0">
                <a:solidFill>
                  <a:schemeClr val="bg1"/>
                </a:solidFill>
                <a:latin typeface="나눔고딕 ExtraBold" panose="020D0904000000000000" pitchFamily="50" charset="-127"/>
                <a:ea typeface="굴림" panose="020B0600000101010101" pitchFamily="50" charset="-127"/>
              </a:endParaRPr>
            </a:p>
          </p:txBody>
        </p:sp>
        <p:sp>
          <p:nvSpPr>
            <p:cNvPr id="5" name="제목 9">
              <a:extLst>
                <a:ext uri="{FF2B5EF4-FFF2-40B4-BE49-F238E27FC236}">
                  <a16:creationId xmlns:a16="http://schemas.microsoft.com/office/drawing/2014/main" xmlns="" id="{F0F45F15-0136-439D-8873-868BE6D29EBE}"/>
                </a:ext>
              </a:extLst>
            </p:cNvPr>
            <p:cNvSpPr txBox="1">
              <a:spLocks/>
            </p:cNvSpPr>
            <p:nvPr/>
          </p:nvSpPr>
          <p:spPr>
            <a:xfrm>
              <a:off x="889000" y="557632"/>
              <a:ext cx="1529133" cy="612775"/>
            </a:xfrm>
            <a:prstGeom prst="rect">
              <a:avLst/>
            </a:prstGeom>
          </p:spPr>
          <p:txBody>
            <a:bodyPr>
              <a:normAutofit fontScale="97500"/>
            </a:bodyPr>
            <a:lstStyle>
              <a:lvl1pPr algn="l" defTabSz="914400" rtl="0" eaLnBrk="1" latinLnBrk="1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fontAlgn="auto">
                <a:spcAft>
                  <a:spcPts val="0"/>
                </a:spcAft>
                <a:defRPr/>
              </a:pPr>
              <a:r>
                <a:rPr lang="ko-KR" altLang="en-US" sz="2000" b="1" spc="-100" dirty="0">
                  <a:solidFill>
                    <a:srgbClr val="7030A0"/>
                  </a:solidFill>
                </a:rPr>
                <a:t>응모작 개요</a:t>
              </a:r>
            </a:p>
          </p:txBody>
        </p:sp>
      </p:grp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xmlns="" id="{4DC0E3CC-3591-4E55-8E06-74A25A358F09}"/>
              </a:ext>
            </a:extLst>
          </p:cNvPr>
          <p:cNvCxnSpPr>
            <a:cxnSpLocks/>
          </p:cNvCxnSpPr>
          <p:nvPr userDrawn="1"/>
        </p:nvCxnSpPr>
        <p:spPr>
          <a:xfrm>
            <a:off x="889000" y="767064"/>
            <a:ext cx="1370806" cy="0"/>
          </a:xfrm>
          <a:prstGeom prst="lin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2380" y="254166"/>
            <a:ext cx="1614461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10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제목 9">
            <a:extLst>
              <a:ext uri="{FF2B5EF4-FFF2-40B4-BE49-F238E27FC236}">
                <a16:creationId xmlns:a16="http://schemas.microsoft.com/office/drawing/2014/main" xmlns="" id="{7D86F4B1-7C77-4620-B9F2-0835559295A9}"/>
              </a:ext>
            </a:extLst>
          </p:cNvPr>
          <p:cNvSpPr txBox="1">
            <a:spLocks/>
          </p:cNvSpPr>
          <p:nvPr userDrawn="1"/>
        </p:nvSpPr>
        <p:spPr>
          <a:xfrm>
            <a:off x="4128196" y="404831"/>
            <a:ext cx="3706812" cy="315912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en-US" altLang="ko-KR" sz="1400" b="1" spc="-100" dirty="0" smtClean="0">
                <a:solidFill>
                  <a:srgbClr val="7030A0"/>
                </a:solidFill>
                <a:latin typeface="+mn-ea"/>
                <a:ea typeface="+mn-ea"/>
              </a:rPr>
              <a:t>(4</a:t>
            </a:r>
            <a:r>
              <a:rPr lang="ko-KR" altLang="en-US" sz="1400" b="1" spc="-100" dirty="0" smtClean="0">
                <a:solidFill>
                  <a:srgbClr val="7030A0"/>
                </a:solidFill>
                <a:latin typeface="+mn-ea"/>
                <a:ea typeface="+mn-ea"/>
              </a:rPr>
              <a:t>쪽 이내</a:t>
            </a:r>
            <a:r>
              <a:rPr lang="en-US" altLang="ko-KR" sz="1400" b="1" spc="-100" dirty="0" smtClean="0">
                <a:solidFill>
                  <a:srgbClr val="7030A0"/>
                </a:solidFill>
                <a:latin typeface="+mn-ea"/>
                <a:ea typeface="+mn-ea"/>
              </a:rPr>
              <a:t>)</a:t>
            </a:r>
            <a:endParaRPr lang="ko-KR" altLang="en-US" sz="1800" b="1" spc="-1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9AD813DD-8619-4479-84B0-C4BEEF8EC71F}"/>
              </a:ext>
            </a:extLst>
          </p:cNvPr>
          <p:cNvGrpSpPr/>
          <p:nvPr userDrawn="1"/>
        </p:nvGrpSpPr>
        <p:grpSpPr>
          <a:xfrm>
            <a:off x="361950" y="254166"/>
            <a:ext cx="2056183" cy="723926"/>
            <a:chOff x="361950" y="446481"/>
            <a:chExt cx="2056183" cy="723926"/>
          </a:xfrm>
        </p:grpSpPr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xmlns="" id="{AC0484D9-16DE-4888-8337-777DBDD782C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61950" y="446481"/>
              <a:ext cx="588623" cy="523220"/>
            </a:xfrm>
            <a:prstGeom prst="rect">
              <a:avLst/>
            </a:prstGeom>
            <a:solidFill>
              <a:srgbClr val="7030A0"/>
            </a:solidFill>
            <a:ln w="9525">
              <a:solidFill>
                <a:srgbClr val="7030A0"/>
              </a:solidFill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 latinLnBrk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latinLnBrk="0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ko-KR" b="1" dirty="0" smtClean="0">
                  <a:solidFill>
                    <a:schemeClr val="bg1"/>
                  </a:solidFill>
                  <a:latin typeface="나눔고딕 ExtraBold" panose="020D0904000000000000" pitchFamily="50" charset="-127"/>
                  <a:ea typeface="굴림" panose="020B0600000101010101" pitchFamily="50" charset="-127"/>
                </a:rPr>
                <a:t>02</a:t>
              </a:r>
              <a:endParaRPr lang="ko-KR" altLang="en-US" b="1" dirty="0">
                <a:solidFill>
                  <a:schemeClr val="bg1"/>
                </a:solidFill>
                <a:latin typeface="나눔고딕 ExtraBold" panose="020D0904000000000000" pitchFamily="50" charset="-127"/>
                <a:ea typeface="굴림" panose="020B0600000101010101" pitchFamily="50" charset="-127"/>
              </a:endParaRPr>
            </a:p>
          </p:txBody>
        </p:sp>
        <p:sp>
          <p:nvSpPr>
            <p:cNvPr id="12" name="제목 9">
              <a:extLst>
                <a:ext uri="{FF2B5EF4-FFF2-40B4-BE49-F238E27FC236}">
                  <a16:creationId xmlns:a16="http://schemas.microsoft.com/office/drawing/2014/main" xmlns="" id="{F0F45F15-0136-439D-8873-868BE6D29EBE}"/>
                </a:ext>
              </a:extLst>
            </p:cNvPr>
            <p:cNvSpPr txBox="1">
              <a:spLocks/>
            </p:cNvSpPr>
            <p:nvPr/>
          </p:nvSpPr>
          <p:spPr>
            <a:xfrm>
              <a:off x="889000" y="557632"/>
              <a:ext cx="1529133" cy="612775"/>
            </a:xfrm>
            <a:prstGeom prst="rect">
              <a:avLst/>
            </a:prstGeom>
          </p:spPr>
          <p:txBody>
            <a:bodyPr>
              <a:normAutofit fontScale="97500"/>
            </a:bodyPr>
            <a:lstStyle>
              <a:lvl1pPr algn="l" defTabSz="914400" rtl="0" eaLnBrk="1" latinLnBrk="1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fontAlgn="auto">
                <a:spcAft>
                  <a:spcPts val="0"/>
                </a:spcAft>
                <a:defRPr/>
              </a:pPr>
              <a:r>
                <a:rPr lang="ko-KR" altLang="en-US" sz="2000" b="1" spc="-100" dirty="0">
                  <a:solidFill>
                    <a:srgbClr val="7030A0"/>
                  </a:solidFill>
                </a:rPr>
                <a:t>응모작 </a:t>
              </a:r>
              <a:r>
                <a:rPr lang="ko-KR" altLang="en-US" sz="2000" b="1" spc="-100" dirty="0" smtClean="0">
                  <a:solidFill>
                    <a:srgbClr val="7030A0"/>
                  </a:solidFill>
                </a:rPr>
                <a:t>상세</a:t>
              </a:r>
              <a:endParaRPr lang="ko-KR" altLang="en-US" sz="2000" b="1" spc="-100" dirty="0">
                <a:solidFill>
                  <a:srgbClr val="7030A0"/>
                </a:solidFill>
              </a:endParaRPr>
            </a:p>
          </p:txBody>
        </p:sp>
      </p:grpSp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xmlns="" id="{4DC0E3CC-3591-4E55-8E06-74A25A358F09}"/>
              </a:ext>
            </a:extLst>
          </p:cNvPr>
          <p:cNvCxnSpPr>
            <a:cxnSpLocks/>
          </p:cNvCxnSpPr>
          <p:nvPr userDrawn="1"/>
        </p:nvCxnSpPr>
        <p:spPr>
          <a:xfrm>
            <a:off x="889000" y="767064"/>
            <a:ext cx="1370806" cy="0"/>
          </a:xfrm>
          <a:prstGeom prst="lin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2380" y="254166"/>
            <a:ext cx="1614461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4732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9AD813DD-8619-4479-84B0-C4BEEF8EC71F}"/>
              </a:ext>
            </a:extLst>
          </p:cNvPr>
          <p:cNvGrpSpPr/>
          <p:nvPr userDrawn="1"/>
        </p:nvGrpSpPr>
        <p:grpSpPr>
          <a:xfrm>
            <a:off x="361950" y="254166"/>
            <a:ext cx="2463800" cy="723926"/>
            <a:chOff x="361950" y="446481"/>
            <a:chExt cx="2463800" cy="723926"/>
          </a:xfrm>
        </p:grpSpPr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xmlns="" id="{AC0484D9-16DE-4888-8337-777DBDD782C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61950" y="446481"/>
              <a:ext cx="588623" cy="523220"/>
            </a:xfrm>
            <a:prstGeom prst="rect">
              <a:avLst/>
            </a:prstGeom>
            <a:solidFill>
              <a:srgbClr val="7030A0"/>
            </a:solidFill>
            <a:ln w="9525">
              <a:solidFill>
                <a:srgbClr val="7030A0"/>
              </a:solidFill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 latinLnBrk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latinLnBrk="0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ko-KR" b="1" dirty="0" smtClean="0">
                  <a:solidFill>
                    <a:schemeClr val="bg1"/>
                  </a:solidFill>
                  <a:latin typeface="나눔고딕 ExtraBold" panose="020D0904000000000000" pitchFamily="50" charset="-127"/>
                  <a:ea typeface="굴림" panose="020B0600000101010101" pitchFamily="50" charset="-127"/>
                </a:rPr>
                <a:t>03</a:t>
              </a:r>
              <a:endParaRPr lang="ko-KR" altLang="en-US" b="1" dirty="0">
                <a:solidFill>
                  <a:schemeClr val="bg1"/>
                </a:solidFill>
                <a:latin typeface="나눔고딕 ExtraBold" panose="020D0904000000000000" pitchFamily="50" charset="-127"/>
                <a:ea typeface="굴림" panose="020B0600000101010101" pitchFamily="50" charset="-127"/>
              </a:endParaRPr>
            </a:p>
          </p:txBody>
        </p:sp>
        <p:sp>
          <p:nvSpPr>
            <p:cNvPr id="15" name="제목 9">
              <a:extLst>
                <a:ext uri="{FF2B5EF4-FFF2-40B4-BE49-F238E27FC236}">
                  <a16:creationId xmlns:a16="http://schemas.microsoft.com/office/drawing/2014/main" xmlns="" id="{F0F45F15-0136-439D-8873-868BE6D29EBE}"/>
                </a:ext>
              </a:extLst>
            </p:cNvPr>
            <p:cNvSpPr txBox="1">
              <a:spLocks/>
            </p:cNvSpPr>
            <p:nvPr/>
          </p:nvSpPr>
          <p:spPr>
            <a:xfrm>
              <a:off x="889000" y="557632"/>
              <a:ext cx="1936750" cy="612775"/>
            </a:xfrm>
            <a:prstGeom prst="rect">
              <a:avLst/>
            </a:prstGeom>
          </p:spPr>
          <p:txBody>
            <a:bodyPr>
              <a:normAutofit fontScale="97500"/>
            </a:bodyPr>
            <a:lstStyle>
              <a:lvl1pPr algn="l" defTabSz="914400" rtl="0" eaLnBrk="1" latinLnBrk="1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fontAlgn="auto">
                <a:spcAft>
                  <a:spcPts val="0"/>
                </a:spcAft>
                <a:defRPr/>
              </a:pPr>
              <a:r>
                <a:rPr lang="ko-KR" altLang="en-US" sz="2000" b="1" spc="-100" dirty="0">
                  <a:solidFill>
                    <a:srgbClr val="7030A0"/>
                  </a:solidFill>
                </a:rPr>
                <a:t>응모작 </a:t>
              </a:r>
              <a:r>
                <a:rPr lang="ko-KR" altLang="en-US" sz="2000" b="1" spc="-100" dirty="0" smtClean="0">
                  <a:solidFill>
                    <a:srgbClr val="7030A0"/>
                  </a:solidFill>
                </a:rPr>
                <a:t>이미지</a:t>
              </a:r>
              <a:r>
                <a:rPr lang="en-US" altLang="ko-KR" sz="2000" b="1" spc="-100" dirty="0" smtClean="0">
                  <a:solidFill>
                    <a:srgbClr val="7030A0"/>
                  </a:solidFill>
                </a:rPr>
                <a:t>(1)</a:t>
              </a:r>
              <a:endParaRPr lang="ko-KR" altLang="en-US" sz="2000" b="1" spc="-100" dirty="0">
                <a:solidFill>
                  <a:srgbClr val="7030A0"/>
                </a:solidFill>
              </a:endParaRPr>
            </a:p>
          </p:txBody>
        </p:sp>
      </p:grpSp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xmlns="" id="{4DC0E3CC-3591-4E55-8E06-74A25A358F09}"/>
              </a:ext>
            </a:extLst>
          </p:cNvPr>
          <p:cNvCxnSpPr>
            <a:cxnSpLocks/>
          </p:cNvCxnSpPr>
          <p:nvPr userDrawn="1"/>
        </p:nvCxnSpPr>
        <p:spPr>
          <a:xfrm>
            <a:off x="889000" y="767064"/>
            <a:ext cx="1841500" cy="0"/>
          </a:xfrm>
          <a:prstGeom prst="lin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2380" y="254166"/>
            <a:ext cx="1614461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0366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9AD813DD-8619-4479-84B0-C4BEEF8EC71F}"/>
              </a:ext>
            </a:extLst>
          </p:cNvPr>
          <p:cNvGrpSpPr/>
          <p:nvPr userDrawn="1"/>
        </p:nvGrpSpPr>
        <p:grpSpPr>
          <a:xfrm>
            <a:off x="361950" y="254166"/>
            <a:ext cx="2463800" cy="723926"/>
            <a:chOff x="361950" y="446481"/>
            <a:chExt cx="2463800" cy="723926"/>
          </a:xfrm>
        </p:grpSpPr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xmlns="" id="{AC0484D9-16DE-4888-8337-777DBDD782C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61950" y="446481"/>
              <a:ext cx="588623" cy="523220"/>
            </a:xfrm>
            <a:prstGeom prst="rect">
              <a:avLst/>
            </a:prstGeom>
            <a:solidFill>
              <a:srgbClr val="7030A0"/>
            </a:solidFill>
            <a:ln w="9525">
              <a:solidFill>
                <a:srgbClr val="7030A0"/>
              </a:solidFill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 latinLnBrk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latinLnBrk="0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ko-KR" b="1" dirty="0" smtClean="0">
                  <a:solidFill>
                    <a:schemeClr val="bg1"/>
                  </a:solidFill>
                  <a:latin typeface="나눔고딕 ExtraBold" panose="020D0904000000000000" pitchFamily="50" charset="-127"/>
                  <a:ea typeface="굴림" panose="020B0600000101010101" pitchFamily="50" charset="-127"/>
                </a:rPr>
                <a:t>03</a:t>
              </a:r>
              <a:endParaRPr lang="ko-KR" altLang="en-US" b="1" dirty="0">
                <a:solidFill>
                  <a:schemeClr val="bg1"/>
                </a:solidFill>
                <a:latin typeface="나눔고딕 ExtraBold" panose="020D0904000000000000" pitchFamily="50" charset="-127"/>
                <a:ea typeface="굴림" panose="020B0600000101010101" pitchFamily="50" charset="-127"/>
              </a:endParaRPr>
            </a:p>
          </p:txBody>
        </p:sp>
        <p:sp>
          <p:nvSpPr>
            <p:cNvPr id="15" name="제목 9">
              <a:extLst>
                <a:ext uri="{FF2B5EF4-FFF2-40B4-BE49-F238E27FC236}">
                  <a16:creationId xmlns:a16="http://schemas.microsoft.com/office/drawing/2014/main" xmlns="" id="{F0F45F15-0136-439D-8873-868BE6D29EBE}"/>
                </a:ext>
              </a:extLst>
            </p:cNvPr>
            <p:cNvSpPr txBox="1">
              <a:spLocks/>
            </p:cNvSpPr>
            <p:nvPr/>
          </p:nvSpPr>
          <p:spPr>
            <a:xfrm>
              <a:off x="889000" y="557632"/>
              <a:ext cx="1936750" cy="612775"/>
            </a:xfrm>
            <a:prstGeom prst="rect">
              <a:avLst/>
            </a:prstGeom>
          </p:spPr>
          <p:txBody>
            <a:bodyPr>
              <a:normAutofit fontScale="97500"/>
            </a:bodyPr>
            <a:lstStyle>
              <a:lvl1pPr algn="l" defTabSz="914400" rtl="0" eaLnBrk="1" latinLnBrk="1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fontAlgn="auto">
                <a:spcAft>
                  <a:spcPts val="0"/>
                </a:spcAft>
                <a:defRPr/>
              </a:pPr>
              <a:r>
                <a:rPr lang="ko-KR" altLang="en-US" sz="2000" b="1" spc="-100" dirty="0">
                  <a:solidFill>
                    <a:srgbClr val="7030A0"/>
                  </a:solidFill>
                </a:rPr>
                <a:t>응모작 </a:t>
              </a:r>
              <a:r>
                <a:rPr lang="ko-KR" altLang="en-US" sz="2000" b="1" spc="-100" dirty="0" smtClean="0">
                  <a:solidFill>
                    <a:srgbClr val="7030A0"/>
                  </a:solidFill>
                </a:rPr>
                <a:t>이미지</a:t>
              </a:r>
              <a:endParaRPr lang="ko-KR" altLang="en-US" sz="2000" b="1" spc="-100" dirty="0">
                <a:solidFill>
                  <a:srgbClr val="7030A0"/>
                </a:solidFill>
              </a:endParaRPr>
            </a:p>
          </p:txBody>
        </p:sp>
      </p:grpSp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xmlns="" id="{4DC0E3CC-3591-4E55-8E06-74A25A358F09}"/>
              </a:ext>
            </a:extLst>
          </p:cNvPr>
          <p:cNvCxnSpPr>
            <a:cxnSpLocks/>
          </p:cNvCxnSpPr>
          <p:nvPr userDrawn="1"/>
        </p:nvCxnSpPr>
        <p:spPr>
          <a:xfrm>
            <a:off x="889000" y="767064"/>
            <a:ext cx="1570979" cy="0"/>
          </a:xfrm>
          <a:prstGeom prst="lin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제목 9">
            <a:extLst>
              <a:ext uri="{FF2B5EF4-FFF2-40B4-BE49-F238E27FC236}">
                <a16:creationId xmlns:a16="http://schemas.microsoft.com/office/drawing/2014/main" xmlns="" id="{7D86F4B1-7C77-4620-B9F2-0835559295A9}"/>
              </a:ext>
            </a:extLst>
          </p:cNvPr>
          <p:cNvSpPr txBox="1">
            <a:spLocks/>
          </p:cNvSpPr>
          <p:nvPr userDrawn="1"/>
        </p:nvSpPr>
        <p:spPr>
          <a:xfrm>
            <a:off x="4128196" y="404831"/>
            <a:ext cx="3706812" cy="315912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en-US" altLang="ko-KR" sz="1400" b="1" spc="-100" dirty="0" smtClean="0">
                <a:solidFill>
                  <a:srgbClr val="7030A0"/>
                </a:solidFill>
                <a:latin typeface="+mn-ea"/>
                <a:ea typeface="+mn-ea"/>
              </a:rPr>
              <a:t>(2</a:t>
            </a:r>
            <a:r>
              <a:rPr lang="ko-KR" altLang="en-US" sz="1400" b="1" spc="-100" dirty="0" smtClean="0">
                <a:solidFill>
                  <a:srgbClr val="7030A0"/>
                </a:solidFill>
                <a:latin typeface="+mn-ea"/>
                <a:ea typeface="+mn-ea"/>
              </a:rPr>
              <a:t>쪽 이내</a:t>
            </a:r>
            <a:r>
              <a:rPr lang="en-US" altLang="ko-KR" sz="1400" b="1" spc="-100" dirty="0" smtClean="0">
                <a:solidFill>
                  <a:srgbClr val="7030A0"/>
                </a:solidFill>
                <a:latin typeface="+mn-ea"/>
                <a:ea typeface="+mn-ea"/>
              </a:rPr>
              <a:t>)</a:t>
            </a:r>
            <a:endParaRPr lang="ko-KR" altLang="en-US" sz="1800" b="1" spc="-1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2380" y="254166"/>
            <a:ext cx="1614461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3202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9AD813DD-8619-4479-84B0-C4BEEF8EC71F}"/>
              </a:ext>
            </a:extLst>
          </p:cNvPr>
          <p:cNvGrpSpPr/>
          <p:nvPr userDrawn="1"/>
        </p:nvGrpSpPr>
        <p:grpSpPr>
          <a:xfrm>
            <a:off x="361950" y="254166"/>
            <a:ext cx="2056183" cy="723926"/>
            <a:chOff x="361950" y="446481"/>
            <a:chExt cx="2056183" cy="723926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xmlns="" id="{AC0484D9-16DE-4888-8337-777DBDD782C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61950" y="446481"/>
              <a:ext cx="588623" cy="523220"/>
            </a:xfrm>
            <a:prstGeom prst="rect">
              <a:avLst/>
            </a:prstGeom>
            <a:solidFill>
              <a:srgbClr val="7030A0"/>
            </a:solidFill>
            <a:ln w="9525">
              <a:solidFill>
                <a:srgbClr val="7030A0"/>
              </a:solidFill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 latinLnBrk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latinLnBrk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latinLnBrk="0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ko-KR" b="1" dirty="0" smtClean="0">
                  <a:solidFill>
                    <a:schemeClr val="bg1"/>
                  </a:solidFill>
                  <a:latin typeface="나눔고딕 ExtraBold" panose="020D0904000000000000" pitchFamily="50" charset="-127"/>
                  <a:ea typeface="굴림" panose="020B0600000101010101" pitchFamily="50" charset="-127"/>
                </a:rPr>
                <a:t>04</a:t>
              </a:r>
              <a:endParaRPr lang="ko-KR" altLang="en-US" b="1" dirty="0">
                <a:solidFill>
                  <a:schemeClr val="bg1"/>
                </a:solidFill>
                <a:latin typeface="나눔고딕 ExtraBold" panose="020D0904000000000000" pitchFamily="50" charset="-127"/>
                <a:ea typeface="굴림" panose="020B0600000101010101" pitchFamily="50" charset="-127"/>
              </a:endParaRPr>
            </a:p>
          </p:txBody>
        </p:sp>
        <p:sp>
          <p:nvSpPr>
            <p:cNvPr id="9" name="제목 9">
              <a:extLst>
                <a:ext uri="{FF2B5EF4-FFF2-40B4-BE49-F238E27FC236}">
                  <a16:creationId xmlns:a16="http://schemas.microsoft.com/office/drawing/2014/main" xmlns="" id="{F0F45F15-0136-439D-8873-868BE6D29EBE}"/>
                </a:ext>
              </a:extLst>
            </p:cNvPr>
            <p:cNvSpPr txBox="1">
              <a:spLocks/>
            </p:cNvSpPr>
            <p:nvPr/>
          </p:nvSpPr>
          <p:spPr>
            <a:xfrm>
              <a:off x="889000" y="557632"/>
              <a:ext cx="1529133" cy="612775"/>
            </a:xfrm>
            <a:prstGeom prst="rect">
              <a:avLst/>
            </a:prstGeom>
          </p:spPr>
          <p:txBody>
            <a:bodyPr>
              <a:normAutofit fontScale="97500"/>
            </a:bodyPr>
            <a:lstStyle>
              <a:lvl1pPr algn="l" defTabSz="914400" rtl="0" eaLnBrk="1" latinLnBrk="1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fontAlgn="auto">
                <a:spcAft>
                  <a:spcPts val="0"/>
                </a:spcAft>
                <a:defRPr/>
              </a:pPr>
              <a:r>
                <a:rPr lang="ko-KR" altLang="en-US" sz="2000" b="1" spc="-100" dirty="0" smtClean="0">
                  <a:solidFill>
                    <a:srgbClr val="7030A0"/>
                  </a:solidFill>
                </a:rPr>
                <a:t>제작계획</a:t>
              </a:r>
              <a:endParaRPr lang="ko-KR" altLang="en-US" sz="2000" b="1" spc="-100" dirty="0">
                <a:solidFill>
                  <a:srgbClr val="7030A0"/>
                </a:solidFill>
              </a:endParaRPr>
            </a:p>
          </p:txBody>
        </p:sp>
      </p:grpSp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xmlns="" id="{4DC0E3CC-3591-4E55-8E06-74A25A358F09}"/>
              </a:ext>
            </a:extLst>
          </p:cNvPr>
          <p:cNvCxnSpPr>
            <a:cxnSpLocks/>
          </p:cNvCxnSpPr>
          <p:nvPr userDrawn="1"/>
        </p:nvCxnSpPr>
        <p:spPr>
          <a:xfrm>
            <a:off x="889000" y="767064"/>
            <a:ext cx="1370806" cy="0"/>
          </a:xfrm>
          <a:prstGeom prst="lin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제목 9">
            <a:extLst>
              <a:ext uri="{FF2B5EF4-FFF2-40B4-BE49-F238E27FC236}">
                <a16:creationId xmlns:a16="http://schemas.microsoft.com/office/drawing/2014/main" xmlns="" id="{7D86F4B1-7C77-4620-B9F2-0835559295A9}"/>
              </a:ext>
            </a:extLst>
          </p:cNvPr>
          <p:cNvSpPr txBox="1">
            <a:spLocks/>
          </p:cNvSpPr>
          <p:nvPr userDrawn="1"/>
        </p:nvSpPr>
        <p:spPr>
          <a:xfrm>
            <a:off x="4128196" y="404831"/>
            <a:ext cx="3706812" cy="315912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en-US" altLang="ko-KR" sz="1400" b="1" spc="-100" dirty="0" smtClean="0">
                <a:solidFill>
                  <a:srgbClr val="7030A0"/>
                </a:solidFill>
                <a:latin typeface="+mn-ea"/>
                <a:ea typeface="+mn-ea"/>
              </a:rPr>
              <a:t>(2</a:t>
            </a:r>
            <a:r>
              <a:rPr lang="ko-KR" altLang="en-US" sz="1400" b="1" spc="-100" dirty="0" smtClean="0">
                <a:solidFill>
                  <a:srgbClr val="7030A0"/>
                </a:solidFill>
                <a:latin typeface="+mn-ea"/>
                <a:ea typeface="+mn-ea"/>
              </a:rPr>
              <a:t>쪽 이내</a:t>
            </a:r>
            <a:r>
              <a:rPr lang="en-US" altLang="ko-KR" sz="1400" b="1" spc="-100" dirty="0" smtClean="0">
                <a:solidFill>
                  <a:srgbClr val="7030A0"/>
                </a:solidFill>
                <a:latin typeface="+mn-ea"/>
                <a:ea typeface="+mn-ea"/>
              </a:rPr>
              <a:t>)</a:t>
            </a:r>
            <a:endParaRPr lang="ko-KR" altLang="en-US" sz="1800" b="1" spc="-1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2380" y="254166"/>
            <a:ext cx="1614461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977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6663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8" r:id="rId2"/>
    <p:sldLayoutId id="2147483664" r:id="rId3"/>
    <p:sldLayoutId id="2147483661" r:id="rId4"/>
    <p:sldLayoutId id="2147483662" r:id="rId5"/>
    <p:sldLayoutId id="2147483666" r:id="rId6"/>
    <p:sldLayoutId id="2147483667" r:id="rId7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표 30">
            <a:extLst>
              <a:ext uri="{FF2B5EF4-FFF2-40B4-BE49-F238E27FC236}">
                <a16:creationId xmlns:a16="http://schemas.microsoft.com/office/drawing/2014/main" xmlns="" id="{2A2F78B4-0051-4D3C-A41A-82A5CAAA27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5115505"/>
              </p:ext>
            </p:extLst>
          </p:nvPr>
        </p:nvGraphicFramePr>
        <p:xfrm>
          <a:off x="344486" y="3755568"/>
          <a:ext cx="9217028" cy="26559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63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0689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3449"/>
                <a:gridCol w="1053449"/>
                <a:gridCol w="2106899"/>
              </a:tblGrid>
              <a:tr h="5268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1200" cap="none" spc="-20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작  품  명</a:t>
                      </a:r>
                      <a:endParaRPr lang="ko-KR" altLang="en-US" sz="1400" b="1" kern="1200" spc="-200" baseline="0" dirty="0">
                        <a:ln>
                          <a:solidFill>
                            <a:srgbClr val="E6E6E6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ko-KR" altLang="en-US" sz="1200" b="1" kern="1200" spc="-200" baseline="0" dirty="0">
                        <a:ln>
                          <a:solidFill>
                            <a:srgbClr val="E6E6E6">
                              <a:alpha val="0"/>
                            </a:srgbClr>
                          </a:solidFill>
                        </a:ln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268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1200" cap="none" spc="-20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제  출  자</a:t>
                      </a:r>
                      <a:endParaRPr kumimoji="0" lang="ko-KR" altLang="en-US" sz="1400" b="1" i="0" u="none" strike="noStrike" kern="1200" cap="none" spc="-200" normalizeH="0" baseline="0" noProof="0" dirty="0">
                        <a:ln>
                          <a:solidFill>
                            <a:srgbClr val="E6E6E6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400" i="1" kern="1200" spc="-1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공동 </a:t>
                      </a:r>
                      <a:r>
                        <a:rPr lang="ko-KR" altLang="en-US" sz="1400" i="1" kern="1200" spc="-1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창작물인 경우</a:t>
                      </a:r>
                      <a:r>
                        <a:rPr lang="en-US" altLang="ko-KR" sz="1400" i="1" kern="1200" spc="-1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, </a:t>
                      </a:r>
                      <a:r>
                        <a:rPr lang="ko-KR" altLang="en-US" sz="1400" i="1" kern="1200" spc="-1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공동 창작자 전원 기입</a:t>
                      </a:r>
                      <a:r>
                        <a:rPr lang="en-US" altLang="ko-KR" sz="1400" i="1" kern="1200" spc="-1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</a:t>
                      </a:r>
                      <a:r>
                        <a:rPr lang="ko-KR" altLang="en-US" sz="1400" i="1" kern="1200" spc="-1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대표자 명시</a:t>
                      </a:r>
                      <a:r>
                        <a:rPr lang="en-US" altLang="ko-KR" sz="1400" i="1" kern="1200" spc="-1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000" i="1" kern="1200" spc="-1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예</a:t>
                      </a:r>
                      <a:r>
                        <a:rPr lang="en-US" altLang="ko-KR" sz="1000" i="1" kern="1200" spc="-1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 </a:t>
                      </a:r>
                      <a:r>
                        <a:rPr lang="ko-KR" altLang="en-US" sz="1000" i="1" kern="1200" spc="-1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김</a:t>
                      </a:r>
                      <a:r>
                        <a:rPr lang="en-US" altLang="ko-KR" sz="1000" i="1" kern="1200" spc="-1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OO(</a:t>
                      </a:r>
                      <a:r>
                        <a:rPr lang="ko-KR" altLang="en-US" sz="1000" i="1" kern="1200" spc="-1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대표자</a:t>
                      </a:r>
                      <a:r>
                        <a:rPr lang="en-US" altLang="ko-KR" sz="1000" i="1" kern="1200" spc="-1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), </a:t>
                      </a:r>
                      <a:r>
                        <a:rPr lang="ko-KR" altLang="en-US" sz="1000" i="1" kern="1200" spc="-1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박</a:t>
                      </a:r>
                      <a:r>
                        <a:rPr lang="en-US" altLang="ko-KR" sz="1000" i="1" kern="1200" spc="-1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OO, </a:t>
                      </a:r>
                      <a:r>
                        <a:rPr lang="ko-KR" altLang="en-US" sz="1000" i="1" kern="1200" spc="-1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문</a:t>
                      </a:r>
                      <a:r>
                        <a:rPr lang="en-US" altLang="ko-KR" sz="1000" i="1" kern="1200" spc="-1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OO,</a:t>
                      </a:r>
                      <a:r>
                        <a:rPr lang="ko-KR" altLang="en-US" sz="1000" i="1" kern="1200" spc="-1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정</a:t>
                      </a:r>
                      <a:r>
                        <a:rPr lang="en-US" altLang="ko-KR" sz="1000" i="1" kern="1200" spc="-1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OO, </a:t>
                      </a:r>
                      <a:r>
                        <a:rPr lang="ko-KR" altLang="en-US" sz="1000" i="1" kern="1200" spc="-1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양</a:t>
                      </a:r>
                      <a:r>
                        <a:rPr lang="en-US" altLang="ko-KR" sz="1000" i="1" kern="1200" spc="-1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OO</a:t>
                      </a:r>
                      <a:endParaRPr lang="en-US" altLang="ko-KR" sz="1000" i="1" kern="1200" spc="-100" dirty="0">
                        <a:solidFill>
                          <a:schemeClr val="bg1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altLang="ko-KR" sz="1000" i="1" kern="1200" spc="-100" dirty="0">
                        <a:solidFill>
                          <a:schemeClr val="bg1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altLang="ko-KR" sz="1000" i="1" kern="1200" spc="-100" dirty="0">
                        <a:solidFill>
                          <a:schemeClr val="bg1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268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1200" cap="none" spc="-200" normalizeH="0" baseline="0" noProof="0" dirty="0" smtClean="0">
                          <a:ln>
                            <a:solidFill>
                              <a:srgbClr val="E6E6E6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지 원 구 </a:t>
                      </a:r>
                      <a:r>
                        <a:rPr kumimoji="0" lang="ko-KR" altLang="en-US" sz="1400" b="1" i="0" u="none" strike="noStrike" kern="1200" cap="none" spc="-200" normalizeH="0" baseline="0" noProof="0" dirty="0">
                          <a:ln>
                            <a:solidFill>
                              <a:srgbClr val="E6E6E6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분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1200" cap="none" spc="-200" normalizeH="0" baseline="0" noProof="0" dirty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□ </a:t>
                      </a:r>
                      <a:r>
                        <a:rPr kumimoji="0" lang="ko-KR" altLang="en-US" sz="1400" b="1" i="0" u="none" strike="noStrike" kern="1200" cap="none" spc="-200" normalizeH="0" baseline="0" noProof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개인</a:t>
                      </a:r>
                      <a:endParaRPr kumimoji="0" lang="ko-KR" altLang="en-US" sz="1400" b="1" i="0" u="none" strike="noStrike" kern="1200" cap="none" spc="-200" normalizeH="0" baseline="0" noProof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1200" cap="none" spc="-200" normalizeH="0" baseline="0" noProof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□ 단체 </a:t>
                      </a:r>
                      <a:r>
                        <a:rPr kumimoji="0" lang="en-US" altLang="ko-KR" sz="1400" b="1" i="0" u="none" strike="noStrike" kern="1200" cap="none" spc="-200" normalizeH="0" baseline="0" noProof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(</a:t>
                      </a:r>
                      <a:r>
                        <a:rPr kumimoji="0" lang="ko-KR" altLang="en-US" sz="1400" b="1" i="0" u="none" strike="noStrike" kern="1200" cap="none" spc="-200" normalizeH="0" baseline="0" noProof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팀</a:t>
                      </a:r>
                      <a:r>
                        <a:rPr kumimoji="0" lang="en-US" altLang="ko-KR" sz="1400" b="1" i="0" u="none" strike="noStrike" kern="1200" cap="none" spc="-200" normalizeH="0" baseline="0" noProof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) </a:t>
                      </a:r>
                      <a:endParaRPr kumimoji="0" lang="ko-KR" altLang="en-US" sz="1400" b="1" i="0" u="none" strike="noStrike" kern="1200" cap="none" spc="-200" normalizeH="0" baseline="0" noProof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1200" cap="none" spc="-200" normalizeH="0" baseline="0" noProof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□ 법인</a:t>
                      </a:r>
                      <a:endParaRPr kumimoji="0" lang="ko-KR" altLang="en-US" sz="1400" b="1" i="0" u="none" strike="noStrike" kern="1200" cap="none" spc="-200" normalizeH="0" baseline="0" noProof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740323"/>
                  </a:ext>
                </a:extLst>
              </a:tr>
              <a:tr h="5268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1200" cap="none" spc="-20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제 출 부 문</a:t>
                      </a:r>
                      <a:endParaRPr kumimoji="0" lang="ko-KR" altLang="en-US" sz="1400" b="1" i="0" u="none" strike="noStrike" kern="1200" cap="none" spc="-200" normalizeH="0" baseline="0" noProof="0" dirty="0" smtClean="0">
                        <a:ln>
                          <a:solidFill>
                            <a:srgbClr val="E6E6E6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1200" cap="none" spc="-200" normalizeH="0" baseline="0" noProof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■ 완성품부문</a:t>
                      </a:r>
                      <a:endParaRPr kumimoji="0" lang="ko-KR" altLang="en-US" sz="1400" b="1" i="0" u="none" strike="noStrike" kern="1200" cap="none" spc="-200" normalizeH="0" baseline="0" noProof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1200" cap="none" spc="-200" normalizeH="0" baseline="0" noProof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□ 아이디어부문</a:t>
                      </a:r>
                      <a:endParaRPr kumimoji="0" lang="ko-KR" altLang="en-US" sz="1400" b="1" i="0" u="none" strike="noStrike" kern="1200" cap="none" spc="-200" normalizeH="0" baseline="0" noProof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5268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1200" cap="none" spc="-200" normalizeH="0" baseline="0" noProof="0" dirty="0" smtClean="0">
                          <a:ln>
                            <a:solidFill>
                              <a:srgbClr val="E6E6E6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추 가 자 </a:t>
                      </a:r>
                      <a:r>
                        <a:rPr kumimoji="0" lang="ko-KR" altLang="en-US" sz="1400" b="1" i="0" u="none" strike="noStrike" kern="1200" cap="none" spc="-200" normalizeH="0" baseline="0" noProof="0" dirty="0" err="1" smtClean="0">
                          <a:ln>
                            <a:solidFill>
                              <a:srgbClr val="E6E6E6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료</a:t>
                      </a:r>
                      <a:r>
                        <a:rPr kumimoji="0" lang="ko-KR" altLang="en-US" sz="1400" b="1" i="0" u="none" strike="noStrike" kern="1200" cap="none" spc="-200" normalizeH="0" baseline="0" noProof="0" dirty="0" smtClean="0">
                          <a:ln>
                            <a:solidFill>
                              <a:srgbClr val="E6E6E6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 제 출 여 부</a:t>
                      </a:r>
                      <a:endParaRPr kumimoji="0" lang="ko-KR" altLang="en-US" sz="1400" b="1" i="0" u="none" strike="noStrike" kern="1200" cap="none" spc="-200" normalizeH="0" baseline="0" noProof="0" dirty="0">
                        <a:ln>
                          <a:solidFill>
                            <a:srgbClr val="E6E6E6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1200" cap="none" spc="-200" normalizeH="0" baseline="0" noProof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□ 제출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-200" normalizeH="0" baseline="0" noProof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 </a:t>
                      </a:r>
                      <a:r>
                        <a:rPr kumimoji="0" lang="ko-KR" altLang="en-US" sz="1400" b="1" i="0" u="none" strike="noStrike" kern="1200" cap="none" spc="-200" normalizeH="0" baseline="0" noProof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□ </a:t>
                      </a:r>
                      <a:r>
                        <a:rPr kumimoji="0" lang="ko-KR" altLang="en-US" sz="1400" b="1" i="0" u="none" strike="noStrike" kern="1200" cap="none" spc="-200" normalizeH="0" baseline="0" noProof="0" dirty="0" err="1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미제출</a:t>
                      </a:r>
                      <a:endParaRPr kumimoji="0" lang="ko-KR" altLang="en-US" sz="1400" b="1" i="0" u="none" strike="noStrike" kern="1200" cap="none" spc="-200" normalizeH="0" baseline="0" noProof="0" dirty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139ABB68-E0C8-416E-88D8-8D706CDEEDAB}"/>
              </a:ext>
            </a:extLst>
          </p:cNvPr>
          <p:cNvSpPr/>
          <p:nvPr/>
        </p:nvSpPr>
        <p:spPr>
          <a:xfrm>
            <a:off x="344488" y="3755571"/>
            <a:ext cx="9217025" cy="2634117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27555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표 28">
            <a:extLst>
              <a:ext uri="{FF2B5EF4-FFF2-40B4-BE49-F238E27FC236}">
                <a16:creationId xmlns:a16="http://schemas.microsoft.com/office/drawing/2014/main" xmlns="" id="{BD7758B3-8C30-42DD-97EA-9B936A1B06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1494651"/>
              </p:ext>
            </p:extLst>
          </p:nvPr>
        </p:nvGraphicFramePr>
        <p:xfrm>
          <a:off x="344488" y="1190940"/>
          <a:ext cx="9217026" cy="526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3862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5784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1556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ko-KR" altLang="en-US" sz="1400" b="1" kern="1200" spc="-200" baseline="0" dirty="0" smtClean="0">
                          <a:ln>
                            <a:solidFill>
                              <a:srgbClr val="E6E6E6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+mn-cs"/>
                        </a:rPr>
                        <a:t>제  작  배  경</a:t>
                      </a:r>
                      <a:endParaRPr lang="ko-KR" altLang="en-US" sz="1400" b="1" kern="1200" spc="-200" baseline="0" dirty="0">
                        <a:ln>
                          <a:solidFill>
                            <a:srgbClr val="E6E6E6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0" i="0" spc="-1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8" marR="91438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1556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1200" cap="none" spc="-200" normalizeH="0" baseline="0" noProof="0" dirty="0" smtClean="0">
                          <a:ln>
                            <a:solidFill>
                              <a:srgbClr val="E6E6E6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제  품  소  개</a:t>
                      </a:r>
                      <a:endParaRPr kumimoji="0" lang="ko-KR" altLang="en-US" sz="1400" b="1" i="0" u="none" strike="noStrike" kern="1200" cap="none" spc="-200" normalizeH="0" baseline="0" noProof="0" dirty="0">
                        <a:ln>
                          <a:solidFill>
                            <a:srgbClr val="E6E6E6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0" i="0" spc="-100" dirty="0">
                        <a:solidFill>
                          <a:schemeClr val="tx1"/>
                        </a:solidFill>
                        <a:latin typeface="맑은 고딕" pitchFamily="50" charset="-127"/>
                        <a:ea typeface="+mn-ea"/>
                      </a:endParaRPr>
                    </a:p>
                  </a:txBody>
                  <a:tcPr marL="91438" marR="91438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1556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1200" cap="none" spc="-200" normalizeH="0" baseline="0" noProof="0" dirty="0" smtClean="0">
                          <a:ln>
                            <a:solidFill>
                              <a:srgbClr val="E6E6E6">
                                <a:alpha val="0"/>
                              </a:srgbClr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+mn-ea"/>
                          <a:cs typeface="+mn-cs"/>
                        </a:rPr>
                        <a:t>목  표  고  객</a:t>
                      </a:r>
                      <a:endParaRPr kumimoji="0" lang="ko-KR" altLang="en-US" sz="1400" b="1" i="0" u="none" strike="noStrike" kern="1200" cap="none" spc="-200" normalizeH="0" baseline="0" noProof="0" dirty="0">
                        <a:ln>
                          <a:solidFill>
                            <a:srgbClr val="E6E6E6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i="0" spc="-1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8" marR="91438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31556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ko-KR" altLang="en-US" sz="1400" b="1" i="0" u="none" strike="noStrike" kern="1200" cap="none" spc="-20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기  대  효  과</a:t>
                      </a:r>
                      <a:endParaRPr kumimoji="0" lang="ko-KR" altLang="en-US" sz="1400" b="1" i="0" u="none" strike="noStrike" kern="1200" cap="none" spc="-200" normalizeH="0" baseline="0" noProof="0" dirty="0">
                        <a:ln>
                          <a:solidFill>
                            <a:srgbClr val="E6E6E6">
                              <a:alpha val="0"/>
                            </a:srgbClr>
                          </a:solidFill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i="0" spc="-1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1438" marR="91438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139ABB68-E0C8-416E-88D8-8D706CDEEDAB}"/>
              </a:ext>
            </a:extLst>
          </p:cNvPr>
          <p:cNvSpPr/>
          <p:nvPr/>
        </p:nvSpPr>
        <p:spPr>
          <a:xfrm>
            <a:off x="344488" y="1196975"/>
            <a:ext cx="9217025" cy="5256213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93209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139ABB68-E0C8-416E-88D8-8D706CDEEDAB}"/>
              </a:ext>
            </a:extLst>
          </p:cNvPr>
          <p:cNvSpPr/>
          <p:nvPr/>
        </p:nvSpPr>
        <p:spPr>
          <a:xfrm>
            <a:off x="344488" y="1196975"/>
            <a:ext cx="9217025" cy="5256213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391319" y="3024862"/>
            <a:ext cx="5123361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 latinLnBrk="1"/>
            <a:r>
              <a:rPr lang="en-US" altLang="ko-KR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 </a:t>
            </a:r>
            <a:r>
              <a:rPr lang="ko-KR" altLang="en-US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독창성 </a:t>
            </a:r>
            <a:r>
              <a:rPr lang="en-US" altLang="ko-KR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장점</a:t>
            </a:r>
            <a:r>
              <a:rPr lang="en-US" altLang="ko-KR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경쟁력</a:t>
            </a:r>
            <a:r>
              <a:rPr lang="en-US" altLang="ko-KR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00" dirty="0" err="1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차별점</a:t>
            </a:r>
            <a:r>
              <a:rPr lang="en-US" altLang="ko-KR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흥미요소 등</a:t>
            </a:r>
            <a:endParaRPr lang="en-US" altLang="ko-KR" sz="1400" spc="-100" dirty="0">
              <a:solidFill>
                <a:schemeClr val="bg1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fontAlgn="base" latinLnBrk="1"/>
            <a:endParaRPr lang="en-US" altLang="ko-KR" sz="1400" spc="-100" dirty="0" smtClean="0">
              <a:solidFill>
                <a:schemeClr val="bg1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fontAlgn="base" latinLnBrk="1"/>
            <a:r>
              <a:rPr lang="en-US" altLang="ko-KR" sz="1400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 </a:t>
            </a:r>
            <a:r>
              <a:rPr lang="ko-KR" altLang="en-US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적합성 </a:t>
            </a:r>
            <a:r>
              <a:rPr lang="en-US" altLang="ko-KR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제작배경</a:t>
            </a:r>
            <a:r>
              <a:rPr lang="en-US" altLang="ko-KR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작품과 한글의 연관성</a:t>
            </a:r>
            <a:r>
              <a:rPr lang="en-US" altLang="ko-KR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작품주제 </a:t>
            </a:r>
            <a:r>
              <a:rPr lang="ko-KR" altLang="en-US" sz="1400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등</a:t>
            </a:r>
            <a:endParaRPr lang="en-US" altLang="ko-KR" sz="1400" spc="-100" dirty="0" smtClean="0">
              <a:solidFill>
                <a:schemeClr val="bg1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fontAlgn="base" latinLnBrk="1"/>
            <a:endParaRPr lang="ko-KR" altLang="en-US" sz="1400" spc="-100" dirty="0">
              <a:solidFill>
                <a:schemeClr val="bg1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fontAlgn="base" latinLnBrk="1"/>
            <a:r>
              <a:rPr lang="en-US" altLang="ko-KR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 </a:t>
            </a:r>
            <a:r>
              <a:rPr lang="ko-KR" altLang="en-US" sz="1400" spc="-100" dirty="0" err="1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파급력</a:t>
            </a:r>
            <a:r>
              <a:rPr lang="ko-KR" altLang="en-US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기대효과</a:t>
            </a:r>
            <a:r>
              <a:rPr lang="en-US" altLang="ko-KR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사회적 기여도 등</a:t>
            </a:r>
          </a:p>
          <a:p>
            <a:pPr fontAlgn="base" latinLnBrk="1"/>
            <a:endParaRPr lang="ko-KR" altLang="en-US" sz="1400" spc="-100" dirty="0">
              <a:solidFill>
                <a:schemeClr val="bg1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fontAlgn="base" latinLnBrk="1"/>
            <a:r>
              <a:rPr lang="en-US" altLang="ko-KR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 </a:t>
            </a:r>
            <a:r>
              <a:rPr lang="ko-KR" altLang="en-US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상품성 </a:t>
            </a:r>
            <a:r>
              <a:rPr lang="en-US" altLang="ko-KR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목표고객</a:t>
            </a:r>
            <a:r>
              <a:rPr lang="en-US" altLang="ko-KR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시장</a:t>
            </a:r>
            <a:r>
              <a:rPr lang="en-US" altLang="ko-KR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), </a:t>
            </a:r>
            <a:r>
              <a:rPr lang="ko-KR" altLang="en-US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생산유통의 적합성</a:t>
            </a:r>
            <a:r>
              <a:rPr lang="en-US" altLang="ko-KR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시장성</a:t>
            </a:r>
            <a:r>
              <a:rPr lang="en-US" altLang="ko-KR" sz="1400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sz="1400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예상판매가 등</a:t>
            </a:r>
            <a:endParaRPr lang="en-US" altLang="ko-KR" sz="1400" spc="-100" dirty="0" smtClean="0">
              <a:solidFill>
                <a:schemeClr val="bg1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00262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139ABB68-E0C8-416E-88D8-8D706CDEEDAB}"/>
              </a:ext>
            </a:extLst>
          </p:cNvPr>
          <p:cNvSpPr/>
          <p:nvPr/>
        </p:nvSpPr>
        <p:spPr>
          <a:xfrm>
            <a:off x="344488" y="1196975"/>
            <a:ext cx="9217025" cy="5256213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368879" y="2890209"/>
            <a:ext cx="7168242" cy="2516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 latinLnBrk="1">
              <a:lnSpc>
                <a:spcPct val="200000"/>
              </a:lnSpc>
            </a:pPr>
            <a:r>
              <a:rPr lang="en-US" altLang="ko-KR" sz="1400" b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  (</a:t>
            </a:r>
            <a:r>
              <a:rPr lang="ko-KR" altLang="en-US" sz="1400" b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공통</a:t>
            </a:r>
            <a:r>
              <a:rPr lang="en-US" altLang="ko-KR" sz="1400" b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sz="1400" b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제품</a:t>
            </a:r>
            <a:r>
              <a:rPr lang="en-US" altLang="ko-KR" sz="1400" b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b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콘텐츠</a:t>
            </a:r>
            <a:r>
              <a:rPr lang="en-US" altLang="ko-KR" sz="1400" b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1400" b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를 잘 나타낼 수 있는 이미지 삽입</a:t>
            </a:r>
            <a:r>
              <a:rPr lang="en-US" altLang="ko-KR" sz="1400" b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400" b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한쪽당 최대 </a:t>
            </a:r>
            <a:r>
              <a:rPr lang="en-US" altLang="ko-KR" sz="1400" b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4</a:t>
            </a:r>
            <a:r>
              <a:rPr lang="ko-KR" altLang="en-US" sz="1400" b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장까지</a:t>
            </a:r>
            <a:r>
              <a:rPr lang="en-US" altLang="ko-KR" sz="1400" b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 fontAlgn="base" latinLnBrk="1">
              <a:lnSpc>
                <a:spcPct val="200000"/>
              </a:lnSpc>
            </a:pPr>
            <a:endParaRPr lang="en-US" altLang="ko-KR" sz="500" b="1" spc="-100" dirty="0" smtClean="0">
              <a:solidFill>
                <a:schemeClr val="bg1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1400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  </a:t>
            </a:r>
            <a:r>
              <a:rPr lang="ko-KR" altLang="en-US" sz="1400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온라인게임</a:t>
            </a:r>
            <a:r>
              <a:rPr lang="en-US" altLang="ko-KR" sz="1400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어플리케이션과 같은 디지털 작품의 경우 </a:t>
            </a:r>
            <a:r>
              <a:rPr lang="ko-KR" altLang="en-US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특징을 잘 나타낼 수 </a:t>
            </a:r>
            <a:r>
              <a:rPr lang="ko-KR" altLang="en-US" sz="1400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있는 이미지</a:t>
            </a:r>
            <a:r>
              <a:rPr lang="en-US" altLang="ko-KR" sz="1400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ko-KR" altLang="en-US" sz="1400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또는</a:t>
            </a:r>
            <a:endParaRPr lang="en-US" altLang="ko-KR" sz="1400" spc="-100" dirty="0" smtClean="0">
              <a:solidFill>
                <a:schemeClr val="bg1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fontAlgn="base" latinLnBrk="1">
              <a:lnSpc>
                <a:spcPct val="150000"/>
              </a:lnSpc>
            </a:pPr>
            <a:r>
              <a:rPr lang="en-US" altLang="ko-KR" sz="1400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400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세부설계 삽입</a:t>
            </a:r>
            <a:r>
              <a:rPr lang="en-US" altLang="ko-KR" sz="1400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200" i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예</a:t>
            </a:r>
            <a:r>
              <a:rPr lang="en-US" altLang="ko-KR" sz="1200" i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sz="1200" i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어플리케이션의 구동순서</a:t>
            </a:r>
            <a:r>
              <a:rPr lang="en-US" altLang="ko-KR" sz="1200" i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i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세부설계</a:t>
            </a:r>
            <a:r>
              <a:rPr lang="en-US" altLang="ko-KR" sz="1200" i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i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시제품이 있는 경우 실사 이미지 삽입</a:t>
            </a:r>
            <a:endParaRPr lang="en-US" altLang="ko-KR" sz="1200" i="1" spc="-100" dirty="0" smtClean="0">
              <a:solidFill>
                <a:schemeClr val="bg1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fontAlgn="base" latinLnBrk="1">
              <a:lnSpc>
                <a:spcPct val="150000"/>
              </a:lnSpc>
            </a:pPr>
            <a:endParaRPr lang="en-US" altLang="ko-KR" sz="500" i="1" spc="-100" dirty="0" smtClean="0">
              <a:solidFill>
                <a:schemeClr val="bg1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fontAlgn="auto">
              <a:lnSpc>
                <a:spcPct val="200000"/>
              </a:lnSpc>
              <a:spcAft>
                <a:spcPts val="0"/>
              </a:spcAft>
              <a:defRPr/>
            </a:pPr>
            <a:r>
              <a:rPr lang="en-US" altLang="ko-KR" sz="1400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  </a:t>
            </a:r>
            <a:r>
              <a:rPr lang="ko-KR" altLang="en-US" sz="1400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이미지로 </a:t>
            </a:r>
            <a:r>
              <a:rPr lang="ko-KR" altLang="en-US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표현이 어려운 </a:t>
            </a:r>
            <a:r>
              <a:rPr lang="ko-KR" altLang="en-US" sz="1400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출판물 </a:t>
            </a:r>
            <a:r>
              <a:rPr lang="ko-KR" altLang="en-US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등의 경우 시놉시스 등 별도 </a:t>
            </a:r>
            <a:r>
              <a:rPr lang="ko-KR" altLang="en-US" sz="1400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제출가능</a:t>
            </a:r>
            <a:endParaRPr lang="en-US" altLang="ko-KR" sz="1400" spc="-100" dirty="0" smtClean="0">
              <a:solidFill>
                <a:schemeClr val="bg1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en-US" altLang="ko-KR" sz="1400" i="1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400" i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en-US" altLang="ko-KR" sz="1200" i="1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※ </a:t>
            </a:r>
            <a:r>
              <a:rPr lang="ko-KR" altLang="en-US" sz="1200" i="1" spc="-100" dirty="0" err="1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시놉시스</a:t>
            </a:r>
            <a:r>
              <a:rPr lang="ko-KR" altLang="en-US" sz="1200" i="1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별도  제출시 표지에 </a:t>
            </a:r>
            <a:r>
              <a:rPr lang="en-US" altLang="ko-KR" sz="1200" i="1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‘</a:t>
            </a:r>
            <a:r>
              <a:rPr lang="ko-KR" altLang="en-US" sz="1200" i="1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추가자료 제출여부</a:t>
            </a:r>
            <a:r>
              <a:rPr lang="en-US" altLang="ko-KR" sz="1200" i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’</a:t>
            </a:r>
            <a:r>
              <a:rPr lang="ko-KR" altLang="en-US" sz="1200" i="1" spc="-100" dirty="0" err="1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란에</a:t>
            </a:r>
            <a:r>
              <a:rPr lang="ko-KR" altLang="en-US" sz="1200" i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200" i="1" spc="-10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표시 </a:t>
            </a:r>
            <a:r>
              <a:rPr lang="ko-KR" altLang="en-US" sz="1200" i="1" spc="-10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必</a:t>
            </a:r>
            <a:endParaRPr lang="en-US" altLang="ko-KR" sz="1200" i="1" spc="-100" dirty="0">
              <a:solidFill>
                <a:schemeClr val="bg1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fontAlgn="auto">
              <a:lnSpc>
                <a:spcPct val="200000"/>
              </a:lnSpc>
              <a:spcAft>
                <a:spcPts val="0"/>
              </a:spcAft>
              <a:defRPr/>
            </a:pPr>
            <a:r>
              <a:rPr lang="en-US" altLang="ko-KR" sz="1400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400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400" spc="-100" dirty="0">
              <a:solidFill>
                <a:schemeClr val="bg1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12439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xmlns="" id="{139ABB68-E0C8-416E-88D8-8D706CDEEDAB}"/>
              </a:ext>
            </a:extLst>
          </p:cNvPr>
          <p:cNvSpPr/>
          <p:nvPr/>
        </p:nvSpPr>
        <p:spPr>
          <a:xfrm>
            <a:off x="344488" y="1196975"/>
            <a:ext cx="9217025" cy="5256213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ko-KR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639026" y="3371109"/>
            <a:ext cx="2627947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 latinLnBrk="1">
              <a:lnSpc>
                <a:spcPct val="150000"/>
              </a:lnSpc>
            </a:pPr>
            <a:r>
              <a:rPr lang="en-US" altLang="ko-KR" sz="1400" b="1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· </a:t>
            </a:r>
            <a:r>
              <a:rPr lang="ko-KR" altLang="en-US" sz="1400" b="1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제작계획을 자유롭게 서술</a:t>
            </a:r>
            <a:endParaRPr lang="en-US" altLang="ko-KR" sz="1400" b="1" spc="-100" dirty="0">
              <a:solidFill>
                <a:schemeClr val="bg1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fontAlgn="base" latinLnBrk="1">
              <a:lnSpc>
                <a:spcPct val="150000"/>
              </a:lnSpc>
            </a:pPr>
            <a:r>
              <a:rPr lang="ko-KR" altLang="en-US" sz="1200" i="1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예</a:t>
            </a:r>
            <a:r>
              <a:rPr lang="en-US" altLang="ko-KR" sz="1200" i="1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r>
              <a:rPr lang="ko-KR" altLang="en-US" sz="1200" i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제작방법</a:t>
            </a:r>
            <a:r>
              <a:rPr lang="en-US" altLang="ko-KR" sz="1200" i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sz="1200" i="1" spc="-1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제작기간</a:t>
            </a:r>
            <a:r>
              <a:rPr lang="en-US" altLang="ko-KR" sz="1200" i="1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200" i="1" spc="-100" dirty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원가 및 판매가</a:t>
            </a:r>
            <a:endParaRPr lang="en-US" altLang="ko-KR" sz="1200" i="1" spc="-100" dirty="0">
              <a:solidFill>
                <a:schemeClr val="bg1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fontAlgn="base" latinLnBrk="1"/>
            <a:endParaRPr lang="en-US" altLang="ko-KR" sz="1400" spc="-100" dirty="0" smtClean="0">
              <a:solidFill>
                <a:schemeClr val="bg1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44811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946</TotalTime>
  <Words>224</Words>
  <Application>Microsoft Office PowerPoint</Application>
  <PresentationFormat>A4 용지(210x297mm)</PresentationFormat>
  <Paragraphs>39</Paragraphs>
  <Slides>5</Slides>
  <Notes>4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user</dc:creator>
  <cp:lastModifiedBy>정진용</cp:lastModifiedBy>
  <cp:revision>42</cp:revision>
  <cp:lastPrinted>2020-06-10T06:12:05Z</cp:lastPrinted>
  <dcterms:created xsi:type="dcterms:W3CDTF">2019-06-19T01:59:20Z</dcterms:created>
  <dcterms:modified xsi:type="dcterms:W3CDTF">2020-06-11T04:30:58Z</dcterms:modified>
</cp:coreProperties>
</file>