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9" r:id="rId3"/>
    <p:sldId id="261" r:id="rId4"/>
    <p:sldId id="263" r:id="rId5"/>
    <p:sldId id="262" r:id="rId6"/>
    <p:sldId id="264" r:id="rId7"/>
    <p:sldId id="265" r:id="rId8"/>
    <p:sldId id="266" r:id="rId9"/>
    <p:sldId id="267" r:id="rId10"/>
    <p:sldId id="268" r:id="rId11"/>
    <p:sldId id="269" r:id="rId1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0000"/>
    <a:srgbClr val="E0CECE"/>
    <a:srgbClr val="DEAAAA"/>
    <a:srgbClr val="EDD7D7"/>
    <a:srgbClr val="D9B3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3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661DCA-0EC0-40FB-A94E-A6ED689E5AC7}" type="datetimeFigureOut">
              <a:rPr lang="ko-KR" altLang="en-US" smtClean="0"/>
              <a:pPr/>
              <a:t>2016-08-06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4B90E9-C290-4908-ABED-F924D73E55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42890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4B90E9-C290-4908-ABED-F924D73E5566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49135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4B90E9-C290-4908-ABED-F924D73E5566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49135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4B90E9-C290-4908-ABED-F924D73E5566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49135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4B90E9-C290-4908-ABED-F924D73E5566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49135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4B90E9-C290-4908-ABED-F924D73E5566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49135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4B90E9-C290-4908-ABED-F924D73E5566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49135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4B90E9-C290-4908-ABED-F924D73E5566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49135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4B90E9-C290-4908-ABED-F924D73E5566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49135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4B90E9-C290-4908-ABED-F924D73E5566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49135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4B90E9-C290-4908-ABED-F924D73E5566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49135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4B90E9-C290-4908-ABED-F924D73E5566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49135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F5CF0-3092-49D5-8763-1EEDDF2E523E}" type="datetimeFigureOut">
              <a:rPr lang="ko-KR" altLang="en-US" smtClean="0"/>
              <a:pPr/>
              <a:t>2016-08-06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EEFCC-C0EB-41BB-8598-A329CDC03F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913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F5CF0-3092-49D5-8763-1EEDDF2E523E}" type="datetimeFigureOut">
              <a:rPr lang="ko-KR" altLang="en-US" smtClean="0"/>
              <a:pPr/>
              <a:t>2016-08-06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EEFCC-C0EB-41BB-8598-A329CDC03F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9661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F5CF0-3092-49D5-8763-1EEDDF2E523E}" type="datetimeFigureOut">
              <a:rPr lang="ko-KR" altLang="en-US" smtClean="0"/>
              <a:pPr/>
              <a:t>2016-08-06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EEFCC-C0EB-41BB-8598-A329CDC03F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1025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F5CF0-3092-49D5-8763-1EEDDF2E523E}" type="datetimeFigureOut">
              <a:rPr lang="ko-KR" altLang="en-US" smtClean="0"/>
              <a:pPr/>
              <a:t>2016-08-06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EEFCC-C0EB-41BB-8598-A329CDC03F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4312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F5CF0-3092-49D5-8763-1EEDDF2E523E}" type="datetimeFigureOut">
              <a:rPr lang="ko-KR" altLang="en-US" smtClean="0"/>
              <a:pPr/>
              <a:t>2016-08-06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EEFCC-C0EB-41BB-8598-A329CDC03F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7254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F5CF0-3092-49D5-8763-1EEDDF2E523E}" type="datetimeFigureOut">
              <a:rPr lang="ko-KR" altLang="en-US" smtClean="0"/>
              <a:pPr/>
              <a:t>2016-08-06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EEFCC-C0EB-41BB-8598-A329CDC03F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4880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F5CF0-3092-49D5-8763-1EEDDF2E523E}" type="datetimeFigureOut">
              <a:rPr lang="ko-KR" altLang="en-US" smtClean="0"/>
              <a:pPr/>
              <a:t>2016-08-06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EEFCC-C0EB-41BB-8598-A329CDC03F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2327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F5CF0-3092-49D5-8763-1EEDDF2E523E}" type="datetimeFigureOut">
              <a:rPr lang="ko-KR" altLang="en-US" smtClean="0"/>
              <a:pPr/>
              <a:t>2016-08-06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EEFCC-C0EB-41BB-8598-A329CDC03F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1683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F5CF0-3092-49D5-8763-1EEDDF2E523E}" type="datetimeFigureOut">
              <a:rPr lang="ko-KR" altLang="en-US" smtClean="0"/>
              <a:pPr/>
              <a:t>2016-08-06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EEFCC-C0EB-41BB-8598-A329CDC03F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8078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F5CF0-3092-49D5-8763-1EEDDF2E523E}" type="datetimeFigureOut">
              <a:rPr lang="ko-KR" altLang="en-US" smtClean="0"/>
              <a:pPr/>
              <a:t>2016-08-06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EEFCC-C0EB-41BB-8598-A329CDC03F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93387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1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1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F5CF0-3092-49D5-8763-1EEDDF2E523E}" type="datetimeFigureOut">
              <a:rPr lang="ko-KR" altLang="en-US" smtClean="0"/>
              <a:pPr/>
              <a:t>2016-08-06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EEFCC-C0EB-41BB-8598-A329CDC03F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4132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CF5CF0-3092-49D5-8763-1EEDDF2E523E}" type="datetimeFigureOut">
              <a:rPr lang="ko-KR" altLang="en-US" smtClean="0"/>
              <a:pPr/>
              <a:t>2016-08-06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EEFCC-C0EB-41BB-8598-A329CDC03F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3281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414" y="6381328"/>
            <a:ext cx="2191172" cy="393599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9144000" cy="6237312"/>
          </a:xfrm>
          <a:prstGeom prst="rect">
            <a:avLst/>
          </a:prstGeom>
          <a:solidFill>
            <a:srgbClr val="E0CECE"/>
          </a:solidFill>
          <a:ln>
            <a:solidFill>
              <a:srgbClr val="E0CE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spc="-300" dirty="0" smtClean="0">
                <a:solidFill>
                  <a:schemeClr val="tx1"/>
                </a:solidFill>
              </a:rPr>
              <a:t>한국대학생마케팅협회 </a:t>
            </a:r>
            <a:r>
              <a:rPr lang="en-US" altLang="ko-KR" sz="2800" b="1" spc="-300" dirty="0" smtClean="0">
                <a:solidFill>
                  <a:srgbClr val="9E0000"/>
                </a:solidFill>
              </a:rPr>
              <a:t>11</a:t>
            </a:r>
            <a:r>
              <a:rPr lang="ko-KR" altLang="en-US" sz="2800" b="1" spc="-300" dirty="0" smtClean="0">
                <a:solidFill>
                  <a:srgbClr val="9E0000"/>
                </a:solidFill>
              </a:rPr>
              <a:t>기</a:t>
            </a:r>
            <a:r>
              <a:rPr lang="ko-KR" altLang="en-US" sz="2800" spc="-300" dirty="0" smtClean="0">
                <a:solidFill>
                  <a:schemeClr val="tx1"/>
                </a:solidFill>
              </a:rPr>
              <a:t> </a:t>
            </a:r>
            <a:r>
              <a:rPr lang="ko-KR" altLang="en-US" sz="2800" spc="-300" dirty="0" smtClean="0">
                <a:solidFill>
                  <a:schemeClr val="tx1"/>
                </a:solidFill>
              </a:rPr>
              <a:t>지원서</a:t>
            </a:r>
            <a:endParaRPr lang="en-US" altLang="ko-KR" sz="2800" spc="-300" dirty="0" smtClean="0">
              <a:solidFill>
                <a:schemeClr val="tx1"/>
              </a:solidFill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323" y="188640"/>
            <a:ext cx="4973353" cy="1152128"/>
          </a:xfrm>
          <a:prstGeom prst="rect">
            <a:avLst/>
          </a:prstGeom>
          <a:effectLst>
            <a:glow>
              <a:schemeClr val="accent1"/>
            </a:glow>
          </a:effectLst>
        </p:spPr>
      </p:pic>
    </p:spTree>
    <p:extLst>
      <p:ext uri="{BB962C8B-B14F-4D97-AF65-F5344CB8AC3E}">
        <p14:creationId xmlns:p14="http://schemas.microsoft.com/office/powerpoint/2010/main" val="2078878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414" y="6381328"/>
            <a:ext cx="2191172" cy="393599"/>
          </a:xfrm>
          <a:prstGeom prst="rect">
            <a:avLst/>
          </a:prstGeom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7978733"/>
              </p:ext>
            </p:extLst>
          </p:nvPr>
        </p:nvGraphicFramePr>
        <p:xfrm>
          <a:off x="0" y="352404"/>
          <a:ext cx="9144000" cy="4912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500"/>
                <a:gridCol w="571500"/>
                <a:gridCol w="1268760"/>
                <a:gridCol w="1017240"/>
                <a:gridCol w="1143000"/>
                <a:gridCol w="1368152"/>
                <a:gridCol w="1368152"/>
                <a:gridCol w="1835696"/>
              </a:tblGrid>
              <a:tr h="491280"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600" spc="-300" dirty="0" err="1" smtClean="0"/>
                        <a:t>인적사항</a:t>
                      </a:r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E0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pc="-300" dirty="0"/>
                    </a:p>
                  </a:txBody>
                  <a:tcPr anchor="ctr"/>
                </a:tc>
                <a:tc gridSpan="4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pc="-3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pc="-3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spc="-3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b="0" spc="-300" dirty="0" smtClean="0">
                          <a:solidFill>
                            <a:schemeClr val="tx1"/>
                          </a:solidFill>
                        </a:rPr>
                        <a:t>사진</a:t>
                      </a:r>
                      <a:r>
                        <a:rPr lang="en-US" altLang="ko-KR" sz="1600" b="0" spc="-3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600" b="0" spc="-3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</a:tr>
              <a:tr h="49128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-300" dirty="0" smtClean="0"/>
                        <a:t>이름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9128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-300" dirty="0" smtClean="0"/>
                        <a:t>생년월일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-300" dirty="0" smtClean="0"/>
                        <a:t>성별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-300" dirty="0" smtClean="0"/>
                        <a:t>(</a:t>
                      </a:r>
                      <a:r>
                        <a:rPr lang="ko-KR" altLang="en-US" sz="1600" spc="-300" dirty="0" smtClean="0"/>
                        <a:t>남</a:t>
                      </a:r>
                      <a:r>
                        <a:rPr lang="en-US" altLang="ko-KR" sz="1600" spc="-300" dirty="0" smtClean="0"/>
                        <a:t>/</a:t>
                      </a:r>
                      <a:r>
                        <a:rPr lang="ko-KR" altLang="en-US" sz="1600" spc="-300" dirty="0" smtClean="0"/>
                        <a:t>여</a:t>
                      </a:r>
                      <a:r>
                        <a:rPr lang="en-US" altLang="ko-KR" sz="1600" spc="-300" dirty="0" smtClean="0"/>
                        <a:t>)</a:t>
                      </a:r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9128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-300" dirty="0" smtClean="0"/>
                        <a:t>학교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-300" dirty="0" smtClean="0"/>
                        <a:t>전공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spc="-300" dirty="0" smtClean="0"/>
                        <a:t>(        </a:t>
                      </a:r>
                      <a:r>
                        <a:rPr lang="ko-KR" altLang="en-US" sz="1600" spc="-300" dirty="0" smtClean="0"/>
                        <a:t>학년       학기</a:t>
                      </a:r>
                      <a:r>
                        <a:rPr lang="en-US" altLang="ko-KR" sz="1600" spc="-300" dirty="0" smtClean="0"/>
                        <a:t>)</a:t>
                      </a:r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91280">
                <a:tc rowSpan="3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-300" dirty="0" smtClean="0">
                          <a:solidFill>
                            <a:schemeClr val="tx1"/>
                          </a:solidFill>
                        </a:rPr>
                        <a:t>연</a:t>
                      </a:r>
                      <a:endParaRPr lang="en-US" altLang="ko-KR" sz="1600" b="1" spc="-3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600" b="1" spc="-300" dirty="0" err="1" smtClean="0">
                          <a:solidFill>
                            <a:schemeClr val="tx1"/>
                          </a:solidFill>
                        </a:rPr>
                        <a:t>락</a:t>
                      </a:r>
                      <a:endParaRPr lang="en-US" altLang="ko-KR" sz="1600" b="1" spc="-3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600" b="1" spc="-300" dirty="0" smtClean="0">
                          <a:solidFill>
                            <a:schemeClr val="tx1"/>
                          </a:solidFill>
                        </a:rPr>
                        <a:t>처</a:t>
                      </a:r>
                      <a:endParaRPr lang="ko-KR" altLang="en-US" sz="1600" b="1" spc="-3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-300" dirty="0" smtClean="0"/>
                        <a:t>주소 </a:t>
                      </a:r>
                      <a:r>
                        <a:rPr lang="en-US" altLang="ko-KR" sz="1600" b="1" spc="-300" dirty="0" smtClean="0"/>
                        <a:t>(</a:t>
                      </a:r>
                      <a:r>
                        <a:rPr lang="ko-KR" altLang="en-US" sz="1600" b="1" spc="-300" dirty="0" err="1" smtClean="0"/>
                        <a:t>실거주지</a:t>
                      </a:r>
                      <a:r>
                        <a:rPr lang="en-US" altLang="ko-KR" sz="1600" b="1" spc="-300" dirty="0" smtClean="0"/>
                        <a:t>)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 gridSpan="5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9128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-300" dirty="0" smtClean="0"/>
                        <a:t>휴대폰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 gridSpan="5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9128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spc="-300" dirty="0" smtClean="0"/>
                        <a:t>E-Mail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 gridSpan="5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91280">
                <a:tc gridSpan="3">
                  <a:txBody>
                    <a:bodyPr/>
                    <a:lstStyle/>
                    <a:p>
                      <a:pPr latinLnBrk="1"/>
                      <a:r>
                        <a:rPr lang="en-US" altLang="ko-KR" sz="1600" b="1" spc="-300" dirty="0" smtClean="0">
                          <a:solidFill>
                            <a:schemeClr val="bg1"/>
                          </a:solidFill>
                        </a:rPr>
                        <a:t>SNS </a:t>
                      </a:r>
                      <a:r>
                        <a:rPr lang="ko-KR" altLang="en-US" sz="1600" b="1" spc="-300" dirty="0" smtClean="0">
                          <a:solidFill>
                            <a:schemeClr val="bg1"/>
                          </a:solidFill>
                        </a:rPr>
                        <a:t>활동</a:t>
                      </a:r>
                      <a:endParaRPr lang="ko-KR" altLang="en-US" sz="1600" b="1" spc="-3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E0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pc="-300" dirty="0"/>
                    </a:p>
                  </a:txBody>
                  <a:tcPr anchor="ctr"/>
                </a:tc>
                <a:tc gridSpan="5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pc="-3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pc="-3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9128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-300" dirty="0" err="1" smtClean="0"/>
                        <a:t>블로그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9128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-300" dirty="0" err="1" smtClean="0"/>
                        <a:t>페이스북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506466" y="0"/>
            <a:ext cx="36375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spc="-300" dirty="0" smtClean="0"/>
              <a:t>* </a:t>
            </a:r>
            <a:r>
              <a:rPr lang="ko-KR" altLang="en-US" sz="1400" spc="-300" dirty="0" smtClean="0"/>
              <a:t>해당 기재 사항은 하나도 빠짐없이 </a:t>
            </a:r>
            <a:r>
              <a:rPr lang="ko-KR" altLang="en-US" sz="1400" b="1" spc="-300" dirty="0" smtClean="0"/>
              <a:t>성실히</a:t>
            </a:r>
            <a:r>
              <a:rPr lang="ko-KR" altLang="en-US" sz="1400" spc="-300" dirty="0" smtClean="0"/>
              <a:t> 작성해주세요</a:t>
            </a:r>
            <a:r>
              <a:rPr lang="en-US" altLang="ko-KR" sz="1400" spc="-300" dirty="0" smtClean="0"/>
              <a:t>.</a:t>
            </a:r>
            <a:endParaRPr lang="ko-KR" altLang="en-US" sz="1400" spc="-300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7273196"/>
              </p:ext>
            </p:extLst>
          </p:nvPr>
        </p:nvGraphicFramePr>
        <p:xfrm>
          <a:off x="0" y="5258002"/>
          <a:ext cx="9146503" cy="9649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9017"/>
                <a:gridCol w="743321"/>
                <a:gridCol w="879422"/>
                <a:gridCol w="687786"/>
                <a:gridCol w="854841"/>
                <a:gridCol w="783604"/>
                <a:gridCol w="783604"/>
                <a:gridCol w="712368"/>
                <a:gridCol w="740116"/>
                <a:gridCol w="2172424"/>
              </a:tblGrid>
              <a:tr h="475254"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600" spc="-300" dirty="0" smtClean="0"/>
                        <a:t>프로그램능력</a:t>
                      </a:r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E0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latinLnBrk="1"/>
                      <a:r>
                        <a:rPr lang="ko-KR" altLang="en-US" sz="1400" spc="-300" dirty="0" smtClean="0">
                          <a:solidFill>
                            <a:sysClr val="windowText" lastClr="000000"/>
                          </a:solidFill>
                        </a:rPr>
                        <a:t>각각에 대해 상중하로 표시해주세요</a:t>
                      </a:r>
                      <a:endParaRPr lang="ko-KR" altLang="en-US" sz="1400" spc="-3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pc="-3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8965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spc="-300" dirty="0" smtClean="0"/>
                        <a:t>PPT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-300" dirty="0" err="1" smtClean="0"/>
                        <a:t>포토샵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-300" dirty="0" smtClean="0"/>
                        <a:t>일러스트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-300" dirty="0" smtClean="0"/>
                        <a:t>동영상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b="1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/>
                        <a:t>기타</a:t>
                      </a:r>
                      <a:endParaRPr lang="ko-KR" altLang="en-US" sz="1600" b="1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-300" dirty="0" smtClean="0"/>
                        <a:t>(</a:t>
                      </a:r>
                      <a:r>
                        <a:rPr lang="ko-KR" altLang="en-US" sz="1600" spc="-300" dirty="0" smtClean="0"/>
                        <a:t>프로그램 이름 기재</a:t>
                      </a:r>
                      <a:r>
                        <a:rPr lang="en-US" altLang="ko-KR" sz="1600" spc="-300" dirty="0" smtClean="0"/>
                        <a:t>)</a:t>
                      </a:r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5996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414" y="6381328"/>
            <a:ext cx="2191172" cy="393599"/>
          </a:xfrm>
          <a:prstGeom prst="rect">
            <a:avLst/>
          </a:prstGeom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8169260"/>
              </p:ext>
            </p:extLst>
          </p:nvPr>
        </p:nvGraphicFramePr>
        <p:xfrm>
          <a:off x="1" y="352403"/>
          <a:ext cx="9146756" cy="58982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2874"/>
                <a:gridCol w="603671"/>
                <a:gridCol w="924579"/>
                <a:gridCol w="348871"/>
                <a:gridCol w="214325"/>
                <a:gridCol w="142883"/>
                <a:gridCol w="857299"/>
                <a:gridCol w="116840"/>
                <a:gridCol w="490657"/>
                <a:gridCol w="1037006"/>
                <a:gridCol w="240859"/>
                <a:gridCol w="116840"/>
                <a:gridCol w="477503"/>
                <a:gridCol w="379797"/>
                <a:gridCol w="196267"/>
                <a:gridCol w="576064"/>
                <a:gridCol w="576064"/>
                <a:gridCol w="974357"/>
              </a:tblGrid>
              <a:tr h="442322"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600" spc="-300" dirty="0" smtClean="0"/>
                        <a:t>교내</a:t>
                      </a:r>
                      <a:r>
                        <a:rPr lang="en-US" altLang="ko-KR" sz="1600" spc="-300" dirty="0" smtClean="0"/>
                        <a:t>/</a:t>
                      </a:r>
                      <a:r>
                        <a:rPr lang="ko-KR" altLang="en-US" sz="1600" spc="-300" dirty="0" smtClean="0"/>
                        <a:t>대외활동 경력</a:t>
                      </a:r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E0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pc="-3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5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lnL w="12700" cmpd="sng">
                      <a:noFill/>
                    </a:lnL>
                    <a:lnR w="381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mpd="sng">
                      <a:noFill/>
                    </a:lnL>
                    <a:lnR w="381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pc="-3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pc="-300" dirty="0"/>
                    </a:p>
                  </a:txBody>
                  <a:tcPr anchor="ctr"/>
                </a:tc>
              </a:tr>
              <a:tr h="442322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-300" dirty="0" smtClean="0"/>
                        <a:t>활동 명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pc="-3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-300" dirty="0" smtClean="0"/>
                        <a:t>활동 기간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-300" dirty="0" smtClean="0"/>
                        <a:t>직위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-300" dirty="0" smtClean="0"/>
                        <a:t>활동 내용</a:t>
                      </a:r>
                      <a:r>
                        <a:rPr lang="en-US" altLang="ko-KR" sz="1600" b="1" spc="-300" dirty="0" smtClean="0"/>
                        <a:t>(</a:t>
                      </a:r>
                      <a:r>
                        <a:rPr lang="ko-KR" altLang="en-US" sz="1600" b="1" spc="-300" dirty="0" smtClean="0"/>
                        <a:t>담당 업무</a:t>
                      </a:r>
                      <a:r>
                        <a:rPr lang="en-US" altLang="ko-KR" sz="1600" b="1" spc="-300" dirty="0" smtClean="0"/>
                        <a:t>)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mpd="sng">
                      <a:noFill/>
                    </a:lnL>
                    <a:lnR w="381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pc="-30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pc="-300" dirty="0"/>
                    </a:p>
                  </a:txBody>
                  <a:tcPr anchor="ctr"/>
                </a:tc>
              </a:tr>
              <a:tr h="442322">
                <a:tc gridSpan="2">
                  <a:txBody>
                    <a:bodyPr/>
                    <a:lstStyle/>
                    <a:p>
                      <a:pPr latinLnBrk="1"/>
                      <a:endParaRPr lang="en-US" altLang="ko-KR" sz="1600" spc="-300" dirty="0" smtClean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pc="-3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6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pc="-30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2322">
                <a:tc gridSpan="2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pc="-3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6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pc="-30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2322">
                <a:tc gridSpan="2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pc="-3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6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pc="-3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2322">
                <a:tc gridSpan="2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42322">
                <a:tc gridSpan="2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42322">
                <a:tc gridSpan="2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42322">
                <a:tc gridSpan="2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42322">
                <a:tc gridSpan="18">
                  <a:txBody>
                    <a:bodyPr/>
                    <a:lstStyle/>
                    <a:p>
                      <a:pPr latinLnBrk="1"/>
                      <a:r>
                        <a:rPr lang="ko-KR" altLang="en-US" sz="1600" b="1" spc="-300" dirty="0" smtClean="0">
                          <a:solidFill>
                            <a:schemeClr val="bg1"/>
                          </a:solidFill>
                        </a:rPr>
                        <a:t>한국대학생마케팅협회 활동 시 본인에게 중요하다고 생각하는 요소를 자유롭게 적어주세요</a:t>
                      </a:r>
                      <a:r>
                        <a:rPr lang="en-US" altLang="ko-KR" sz="1600" b="1" spc="-300" dirty="0" smtClean="0">
                          <a:solidFill>
                            <a:schemeClr val="bg1"/>
                          </a:solidFill>
                        </a:rPr>
                        <a:t>.</a:t>
                      </a:r>
                      <a:r>
                        <a:rPr lang="en-US" altLang="ko-KR" sz="1600" b="1" spc="-300" baseline="0" dirty="0" smtClean="0">
                          <a:solidFill>
                            <a:schemeClr val="bg1"/>
                          </a:solidFill>
                        </a:rPr>
                        <a:t> (</a:t>
                      </a:r>
                      <a:r>
                        <a:rPr lang="ko-KR" altLang="en-US" sz="1600" b="1" spc="-300" baseline="0" dirty="0" smtClean="0">
                          <a:solidFill>
                            <a:schemeClr val="bg1"/>
                          </a:solidFill>
                        </a:rPr>
                        <a:t>예 </a:t>
                      </a:r>
                      <a:r>
                        <a:rPr lang="en-US" altLang="ko-KR" sz="1600" b="1" spc="-300" baseline="0" dirty="0" smtClean="0">
                          <a:solidFill>
                            <a:schemeClr val="bg1"/>
                          </a:solidFill>
                        </a:rPr>
                        <a:t>| </a:t>
                      </a:r>
                      <a:r>
                        <a:rPr lang="ko-KR" altLang="en-US" sz="1600" b="1" spc="-300" baseline="0" dirty="0" smtClean="0">
                          <a:solidFill>
                            <a:schemeClr val="bg1"/>
                          </a:solidFill>
                        </a:rPr>
                        <a:t>마케팅 활동</a:t>
                      </a:r>
                      <a:r>
                        <a:rPr lang="en-US" altLang="ko-KR" sz="1600" b="1" spc="-300" baseline="0" dirty="0" smtClean="0">
                          <a:solidFill>
                            <a:schemeClr val="bg1"/>
                          </a:solidFill>
                        </a:rPr>
                        <a:t>, </a:t>
                      </a:r>
                      <a:r>
                        <a:rPr lang="ko-KR" altLang="en-US" sz="1600" b="1" spc="-300" baseline="0" dirty="0" smtClean="0">
                          <a:solidFill>
                            <a:schemeClr val="bg1"/>
                          </a:solidFill>
                        </a:rPr>
                        <a:t>친목 등</a:t>
                      </a:r>
                      <a:r>
                        <a:rPr lang="en-US" altLang="ko-KR" sz="1600" b="1" spc="-300" baseline="0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1600" b="1" spc="-3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E0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pc="-3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pc="-3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pc="-3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pc="-300" dirty="0"/>
                    </a:p>
                  </a:txBody>
                  <a:tcPr anchor="ctr"/>
                </a:tc>
              </a:tr>
              <a:tr h="44232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spc="-300" dirty="0" smtClean="0"/>
                        <a:t>1</a:t>
                      </a:r>
                      <a:r>
                        <a:rPr lang="ko-KR" altLang="en-US" sz="1600" b="1" spc="-300" dirty="0" smtClean="0"/>
                        <a:t>순위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spc="-300" dirty="0" smtClean="0"/>
                        <a:t>2 </a:t>
                      </a:r>
                      <a:r>
                        <a:rPr lang="ko-KR" altLang="en-US" sz="1600" b="1" spc="-300" dirty="0" smtClean="0"/>
                        <a:t>순위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spc="-300" dirty="0" smtClean="0"/>
                        <a:t>3</a:t>
                      </a:r>
                      <a:r>
                        <a:rPr lang="ko-KR" altLang="en-US" sz="1600" b="1" spc="-300" dirty="0" smtClean="0"/>
                        <a:t>순위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2322">
                <a:tc gridSpan="5">
                  <a:txBody>
                    <a:bodyPr/>
                    <a:lstStyle/>
                    <a:p>
                      <a:pPr latinLnBrk="1"/>
                      <a:r>
                        <a:rPr lang="ko-KR" altLang="en-US" sz="1600" b="1" spc="-300" dirty="0" smtClean="0">
                          <a:solidFill>
                            <a:schemeClr val="bg1"/>
                          </a:solidFill>
                        </a:rPr>
                        <a:t>한국대학생마케팅협회를 알게 된 경로</a:t>
                      </a:r>
                      <a:endParaRPr lang="ko-KR" altLang="en-US" sz="1600" b="1" spc="-3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E0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spc="-300" dirty="0" smtClean="0">
                          <a:solidFill>
                            <a:sysClr val="windowText" lastClr="000000"/>
                          </a:solidFill>
                        </a:rPr>
                        <a:t>해당 </a:t>
                      </a:r>
                      <a:r>
                        <a:rPr lang="ko-KR" altLang="en-US" sz="1400" b="1" spc="-300" dirty="0" err="1" smtClean="0">
                          <a:solidFill>
                            <a:sysClr val="windowText" lastClr="000000"/>
                          </a:solidFill>
                        </a:rPr>
                        <a:t>란에</a:t>
                      </a:r>
                      <a:r>
                        <a:rPr lang="ko-KR" altLang="en-US" sz="1400" b="1" spc="-300" dirty="0" smtClean="0">
                          <a:solidFill>
                            <a:sysClr val="windowText" lastClr="000000"/>
                          </a:solidFill>
                        </a:rPr>
                        <a:t> ○ 표 해주세요</a:t>
                      </a:r>
                      <a:r>
                        <a:rPr lang="en-US" altLang="ko-KR" sz="1400" b="1" spc="-300" dirty="0" smtClean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  <a:endParaRPr lang="ko-KR" altLang="en-US" sz="1400" b="1" spc="-300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9033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-300" dirty="0" smtClean="0"/>
                        <a:t>대외활동 사이트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spc="-300" dirty="0" smtClean="0"/>
                        <a:t>(</a:t>
                      </a:r>
                      <a:r>
                        <a:rPr lang="ko-KR" altLang="en-US" sz="1600" spc="-300" dirty="0" smtClean="0"/>
                        <a:t>해당 사이트 이름 기재</a:t>
                      </a:r>
                      <a:r>
                        <a:rPr lang="en-US" altLang="ko-KR" sz="1600" spc="-300" dirty="0" smtClean="0"/>
                        <a:t>)</a:t>
                      </a:r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-300" dirty="0" smtClean="0"/>
                        <a:t>교내 커뮤니티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-300" dirty="0" err="1" smtClean="0"/>
                        <a:t>한대마협</a:t>
                      </a:r>
                      <a:r>
                        <a:rPr lang="ko-KR" altLang="en-US" sz="1600" b="1" spc="-300" dirty="0" smtClean="0"/>
                        <a:t> 웹진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-300" dirty="0" smtClean="0"/>
                        <a:t>지인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-300" dirty="0" smtClean="0"/>
                        <a:t>기타</a:t>
                      </a:r>
                      <a:endParaRPr lang="ko-KR" altLang="en-US" sz="1600" b="1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CEC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506466" y="0"/>
            <a:ext cx="36375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spc="-300" dirty="0" smtClean="0"/>
              <a:t>* </a:t>
            </a:r>
            <a:r>
              <a:rPr lang="ko-KR" altLang="en-US" sz="1400" spc="-300" dirty="0" smtClean="0"/>
              <a:t>해당 기재 사항은 하나도 빠짐없이 </a:t>
            </a:r>
            <a:r>
              <a:rPr lang="ko-KR" altLang="en-US" sz="1400" b="1" spc="-300" dirty="0" smtClean="0"/>
              <a:t>성실히</a:t>
            </a:r>
            <a:r>
              <a:rPr lang="ko-KR" altLang="en-US" sz="1400" spc="-300" dirty="0" smtClean="0"/>
              <a:t> 작성해주세요</a:t>
            </a:r>
            <a:r>
              <a:rPr lang="en-US" altLang="ko-KR" sz="1400" spc="-300" dirty="0" smtClean="0"/>
              <a:t>.</a:t>
            </a:r>
            <a:endParaRPr lang="ko-KR" altLang="en-US" sz="1400" spc="-300" dirty="0"/>
          </a:p>
        </p:txBody>
      </p:sp>
    </p:spTree>
    <p:extLst>
      <p:ext uri="{BB962C8B-B14F-4D97-AF65-F5344CB8AC3E}">
        <p14:creationId xmlns:p14="http://schemas.microsoft.com/office/powerpoint/2010/main" val="286740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414" y="6381328"/>
            <a:ext cx="2191172" cy="393599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9144000" cy="6237312"/>
          </a:xfrm>
          <a:prstGeom prst="rect">
            <a:avLst/>
          </a:prstGeom>
          <a:solidFill>
            <a:srgbClr val="E0CECE"/>
          </a:solidFill>
          <a:ln>
            <a:solidFill>
              <a:srgbClr val="E0CE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000" spc="-300" dirty="0" smtClean="0">
              <a:solidFill>
                <a:schemeClr val="tx1"/>
              </a:solidFill>
            </a:endParaRPr>
          </a:p>
          <a:p>
            <a:pPr algn="ctr"/>
            <a:endParaRPr lang="en-US" altLang="ko-KR" sz="2000" spc="-300" dirty="0">
              <a:solidFill>
                <a:schemeClr val="tx1"/>
              </a:solidFill>
            </a:endParaRPr>
          </a:p>
          <a:p>
            <a:pPr algn="ctr"/>
            <a:r>
              <a:rPr lang="ko-KR" altLang="en-US" sz="2000" spc="-300" dirty="0" smtClean="0">
                <a:solidFill>
                  <a:schemeClr val="tx1"/>
                </a:solidFill>
              </a:rPr>
              <a:t>지원서 작성에 있어서 형식은 </a:t>
            </a:r>
            <a:r>
              <a:rPr lang="ko-KR" altLang="en-US" sz="2000" b="1" spc="-300" dirty="0" smtClean="0">
                <a:solidFill>
                  <a:srgbClr val="9E0000"/>
                </a:solidFill>
              </a:rPr>
              <a:t>자유</a:t>
            </a:r>
            <a:r>
              <a:rPr lang="ko-KR" altLang="en-US" sz="2000" spc="-300" dirty="0" smtClean="0">
                <a:solidFill>
                  <a:schemeClr val="tx1"/>
                </a:solidFill>
              </a:rPr>
              <a:t>입니다</a:t>
            </a:r>
            <a:r>
              <a:rPr lang="en-US" altLang="ko-KR" sz="2000" spc="-300" dirty="0" smtClean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ko-KR" altLang="en-US" sz="2000" spc="-300" dirty="0" smtClean="0">
                <a:solidFill>
                  <a:schemeClr val="tx1"/>
                </a:solidFill>
              </a:rPr>
              <a:t>글</a:t>
            </a:r>
            <a:r>
              <a:rPr lang="en-US" altLang="ko-KR" sz="2000" spc="-3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spc="-300" dirty="0" smtClean="0">
                <a:solidFill>
                  <a:schemeClr val="tx1"/>
                </a:solidFill>
              </a:rPr>
              <a:t>이미지</a:t>
            </a:r>
            <a:r>
              <a:rPr lang="en-US" altLang="ko-KR" sz="2000" spc="-3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spc="-300" dirty="0" smtClean="0">
                <a:solidFill>
                  <a:schemeClr val="tx1"/>
                </a:solidFill>
              </a:rPr>
              <a:t>도표</a:t>
            </a:r>
            <a:r>
              <a:rPr lang="en-US" altLang="ko-KR" sz="2000" spc="-3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spc="-300" dirty="0" smtClean="0">
                <a:solidFill>
                  <a:schemeClr val="tx1"/>
                </a:solidFill>
              </a:rPr>
              <a:t>영상 등</a:t>
            </a:r>
            <a:endParaRPr lang="en-US" altLang="ko-KR" sz="2000" spc="-3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2000" b="1" spc="-300" dirty="0" smtClean="0">
                <a:solidFill>
                  <a:schemeClr val="tx1"/>
                </a:solidFill>
              </a:rPr>
              <a:t>자신이 가장 자신 있고</a:t>
            </a:r>
            <a:r>
              <a:rPr lang="en-US" altLang="ko-KR" sz="2000" b="1" spc="-3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b="1" spc="-300" dirty="0" smtClean="0">
                <a:solidFill>
                  <a:schemeClr val="tx1"/>
                </a:solidFill>
              </a:rPr>
              <a:t>효과적으로 표현할 수 있는 방식</a:t>
            </a:r>
            <a:r>
              <a:rPr lang="ko-KR" altLang="en-US" sz="2000" spc="-300" dirty="0" smtClean="0">
                <a:solidFill>
                  <a:schemeClr val="tx1"/>
                </a:solidFill>
              </a:rPr>
              <a:t>으로</a:t>
            </a:r>
            <a:endParaRPr lang="en-US" altLang="ko-KR" sz="2000" spc="-3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2000" spc="-300" dirty="0" smtClean="0">
                <a:solidFill>
                  <a:schemeClr val="tx1"/>
                </a:solidFill>
              </a:rPr>
              <a:t>작성해주세요</a:t>
            </a:r>
            <a:r>
              <a:rPr lang="en-US" altLang="ko-KR" sz="2000" spc="-300" dirty="0" smtClean="0">
                <a:solidFill>
                  <a:schemeClr val="tx1"/>
                </a:solidFill>
              </a:rPr>
              <a:t>.</a:t>
            </a:r>
          </a:p>
          <a:p>
            <a:pPr algn="ctr"/>
            <a:endParaRPr lang="en-US" altLang="ko-KR" sz="2000" spc="-300" dirty="0">
              <a:solidFill>
                <a:schemeClr val="tx1"/>
              </a:solidFill>
            </a:endParaRPr>
          </a:p>
          <a:p>
            <a:pPr algn="ctr"/>
            <a:r>
              <a:rPr lang="ko-KR" altLang="en-US" sz="2000" spc="-300" dirty="0" smtClean="0">
                <a:solidFill>
                  <a:schemeClr val="tx1"/>
                </a:solidFill>
              </a:rPr>
              <a:t>길이의 제한도 없으며 필요 시 슬라이드를 추가하거나</a:t>
            </a:r>
            <a:r>
              <a:rPr lang="en-US" altLang="ko-KR" sz="2000" spc="-300" dirty="0" smtClean="0">
                <a:solidFill>
                  <a:schemeClr val="tx1"/>
                </a:solidFill>
              </a:rPr>
              <a:t>,</a:t>
            </a:r>
          </a:p>
          <a:p>
            <a:pPr algn="ctr"/>
            <a:r>
              <a:rPr lang="ko-KR" altLang="en-US" sz="2000" spc="-300" dirty="0" smtClean="0">
                <a:solidFill>
                  <a:schemeClr val="tx1"/>
                </a:solidFill>
              </a:rPr>
              <a:t>파일을 첨부해도 좋습니다</a:t>
            </a:r>
            <a:r>
              <a:rPr lang="en-US" altLang="ko-KR" sz="2000" spc="-300" dirty="0" smtClean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323" y="44624"/>
            <a:ext cx="4973353" cy="1152128"/>
          </a:xfrm>
          <a:prstGeom prst="rect">
            <a:avLst/>
          </a:prstGeom>
          <a:effectLst>
            <a:glow>
              <a:schemeClr val="accent1"/>
            </a:glow>
          </a:effectLst>
        </p:spPr>
      </p:pic>
    </p:spTree>
    <p:extLst>
      <p:ext uri="{BB962C8B-B14F-4D97-AF65-F5344CB8AC3E}">
        <p14:creationId xmlns:p14="http://schemas.microsoft.com/office/powerpoint/2010/main" val="134978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414" y="6381328"/>
            <a:ext cx="2191172" cy="393599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9144000" cy="6237312"/>
          </a:xfrm>
          <a:prstGeom prst="rect">
            <a:avLst/>
          </a:prstGeom>
          <a:solidFill>
            <a:srgbClr val="E0CECE"/>
          </a:solidFill>
          <a:ln>
            <a:solidFill>
              <a:srgbClr val="E0CE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3200" b="1" spc="-300" dirty="0" smtClean="0">
              <a:solidFill>
                <a:srgbClr val="9E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0050" y="188640"/>
            <a:ext cx="6552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pc="-300" dirty="0" smtClean="0"/>
              <a:t>1. </a:t>
            </a:r>
            <a:r>
              <a:rPr lang="ko-KR" altLang="en-US" spc="-300" dirty="0" smtClean="0"/>
              <a:t>자유롭게 자기 소개를 해주세요</a:t>
            </a:r>
            <a:r>
              <a:rPr lang="en-US" altLang="ko-KR" spc="-300" dirty="0"/>
              <a:t>.</a:t>
            </a:r>
            <a:endParaRPr lang="ko-KR" altLang="en-US" spc="-300" dirty="0"/>
          </a:p>
        </p:txBody>
      </p:sp>
    </p:spTree>
    <p:extLst>
      <p:ext uri="{BB962C8B-B14F-4D97-AF65-F5344CB8AC3E}">
        <p14:creationId xmlns:p14="http://schemas.microsoft.com/office/powerpoint/2010/main" val="256722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414" y="6381328"/>
            <a:ext cx="2191172" cy="393599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9144000" cy="6237312"/>
          </a:xfrm>
          <a:prstGeom prst="rect">
            <a:avLst/>
          </a:prstGeom>
          <a:solidFill>
            <a:srgbClr val="E0CECE"/>
          </a:solidFill>
          <a:ln>
            <a:solidFill>
              <a:srgbClr val="E0CE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3200" b="1" spc="-300" dirty="0" smtClean="0">
              <a:solidFill>
                <a:srgbClr val="9E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0050" y="188640"/>
            <a:ext cx="6964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pc="-300" dirty="0"/>
              <a:t>2</a:t>
            </a:r>
            <a:r>
              <a:rPr lang="en-US" altLang="ko-KR" spc="-300" dirty="0" smtClean="0"/>
              <a:t>. </a:t>
            </a:r>
            <a:r>
              <a:rPr lang="ko-KR" altLang="en-US" spc="-300" dirty="0" smtClean="0"/>
              <a:t>한국대학생마케팅협회에 관심을 갖게 된 계기와 지원하게 된 이유를 적어주세요</a:t>
            </a:r>
            <a:r>
              <a:rPr lang="en-US" altLang="ko-KR" spc="-300" dirty="0" smtClean="0"/>
              <a:t>.</a:t>
            </a:r>
            <a:endParaRPr lang="ko-KR" altLang="en-US" spc="-300" dirty="0"/>
          </a:p>
        </p:txBody>
      </p:sp>
    </p:spTree>
    <p:extLst>
      <p:ext uri="{BB962C8B-B14F-4D97-AF65-F5344CB8AC3E}">
        <p14:creationId xmlns:p14="http://schemas.microsoft.com/office/powerpoint/2010/main" val="4038193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414" y="6381328"/>
            <a:ext cx="2191172" cy="393599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9144000" cy="6237312"/>
          </a:xfrm>
          <a:prstGeom prst="rect">
            <a:avLst/>
          </a:prstGeom>
          <a:solidFill>
            <a:srgbClr val="E0CECE"/>
          </a:solidFill>
          <a:ln>
            <a:solidFill>
              <a:srgbClr val="E0CE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3200" b="1" spc="-300" dirty="0" smtClean="0">
              <a:solidFill>
                <a:srgbClr val="9E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0050" y="188640"/>
            <a:ext cx="84764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pc="-300" dirty="0" smtClean="0"/>
              <a:t>3. </a:t>
            </a:r>
            <a:r>
              <a:rPr lang="ko-KR" altLang="en-US" spc="-300" dirty="0" smtClean="0"/>
              <a:t>한국대학생마케팅협회에서 얻어가고 싶은 것과 </a:t>
            </a:r>
            <a:r>
              <a:rPr lang="ko-KR" altLang="en-US" spc="-300" dirty="0" err="1" smtClean="0"/>
              <a:t>협회원으로서</a:t>
            </a:r>
            <a:r>
              <a:rPr lang="ko-KR" altLang="en-US" spc="-300" dirty="0" smtClean="0"/>
              <a:t> 협회에 기여할 수 있는 부분에 대해 작성해주세요</a:t>
            </a:r>
            <a:r>
              <a:rPr lang="en-US" altLang="ko-KR" spc="-300" dirty="0" smtClean="0"/>
              <a:t>.</a:t>
            </a:r>
            <a:r>
              <a:rPr lang="ko-KR" altLang="en-US" spc="-300" dirty="0" smtClean="0"/>
              <a:t> </a:t>
            </a:r>
            <a:endParaRPr lang="ko-KR" altLang="en-US" spc="-300" dirty="0"/>
          </a:p>
        </p:txBody>
      </p:sp>
    </p:spTree>
    <p:extLst>
      <p:ext uri="{BB962C8B-B14F-4D97-AF65-F5344CB8AC3E}">
        <p14:creationId xmlns:p14="http://schemas.microsoft.com/office/powerpoint/2010/main" val="4077976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414" y="6381328"/>
            <a:ext cx="2191172" cy="393599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9144000" cy="6237312"/>
          </a:xfrm>
          <a:prstGeom prst="rect">
            <a:avLst/>
          </a:prstGeom>
          <a:solidFill>
            <a:srgbClr val="E0CECE"/>
          </a:solidFill>
          <a:ln>
            <a:solidFill>
              <a:srgbClr val="E0CE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3200" b="1" spc="-300" dirty="0" smtClean="0">
              <a:solidFill>
                <a:srgbClr val="9E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0050" y="188640"/>
            <a:ext cx="8404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pc="-300" dirty="0" smtClean="0"/>
              <a:t>4. ‘</a:t>
            </a:r>
            <a:r>
              <a:rPr lang="ko-KR" altLang="en-US" spc="-300" dirty="0" smtClean="0"/>
              <a:t>내가 생각하는 마케팅은                            다</a:t>
            </a:r>
            <a:r>
              <a:rPr lang="en-US" altLang="ko-KR" spc="-300" dirty="0" smtClean="0"/>
              <a:t>.’</a:t>
            </a:r>
            <a:r>
              <a:rPr lang="ko-KR" altLang="en-US" spc="-300" dirty="0" smtClean="0"/>
              <a:t>에 관해 자유롭게 표현하고 그 이유를 설명해주세요</a:t>
            </a:r>
            <a:r>
              <a:rPr lang="en-US" altLang="ko-KR" spc="-300" dirty="0" smtClean="0"/>
              <a:t>.</a:t>
            </a:r>
            <a:endParaRPr lang="ko-KR" altLang="en-US" spc="-300" dirty="0"/>
          </a:p>
        </p:txBody>
      </p:sp>
      <p:sp>
        <p:nvSpPr>
          <p:cNvPr id="3" name="직사각형 2"/>
          <p:cNvSpPr/>
          <p:nvPr/>
        </p:nvSpPr>
        <p:spPr>
          <a:xfrm>
            <a:off x="2627784" y="188640"/>
            <a:ext cx="992646" cy="36468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0084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414" y="6381328"/>
            <a:ext cx="2191172" cy="393599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9144000" cy="6237312"/>
          </a:xfrm>
          <a:prstGeom prst="rect">
            <a:avLst/>
          </a:prstGeom>
          <a:solidFill>
            <a:srgbClr val="E0CECE"/>
          </a:solidFill>
          <a:ln>
            <a:solidFill>
              <a:srgbClr val="E0CE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3200" b="1" spc="-300" dirty="0" smtClean="0">
              <a:solidFill>
                <a:srgbClr val="9E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0050" y="188640"/>
            <a:ext cx="840439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pc="-300" dirty="0" smtClean="0"/>
              <a:t>5. </a:t>
            </a:r>
            <a:r>
              <a:rPr lang="ko-KR" altLang="en-US" spc="-300" dirty="0" smtClean="0"/>
              <a:t>다음 면접 시간 중 </a:t>
            </a:r>
            <a:r>
              <a:rPr lang="ko-KR" altLang="en-US" b="1" spc="-300" dirty="0" smtClean="0"/>
              <a:t>불가능</a:t>
            </a:r>
            <a:r>
              <a:rPr lang="ko-KR" altLang="en-US" spc="-300" dirty="0" smtClean="0"/>
              <a:t>한 시간을 </a:t>
            </a:r>
            <a:r>
              <a:rPr lang="ko-KR" altLang="en-US" b="1" spc="-300" dirty="0" smtClean="0"/>
              <a:t>하나만</a:t>
            </a:r>
            <a:r>
              <a:rPr lang="ko-KR" altLang="en-US" spc="-300" dirty="0" smtClean="0"/>
              <a:t>  </a:t>
            </a:r>
            <a:r>
              <a:rPr lang="en-US" altLang="ko-KR" spc="-300" dirty="0" smtClean="0"/>
              <a:t>V</a:t>
            </a:r>
            <a:r>
              <a:rPr lang="ko-KR" altLang="en-US" spc="-300" dirty="0" smtClean="0"/>
              <a:t>표시하고</a:t>
            </a:r>
            <a:r>
              <a:rPr lang="en-US" altLang="ko-KR" spc="-300" dirty="0" smtClean="0"/>
              <a:t>,</a:t>
            </a:r>
          </a:p>
          <a:p>
            <a:endParaRPr lang="en-US" altLang="ko-KR" spc="-300" dirty="0"/>
          </a:p>
          <a:p>
            <a:endParaRPr lang="en-US" altLang="ko-KR" spc="-300" dirty="0" smtClean="0"/>
          </a:p>
          <a:p>
            <a:endParaRPr lang="en-US" altLang="ko-KR" spc="-300" dirty="0"/>
          </a:p>
          <a:p>
            <a:endParaRPr lang="en-US" altLang="ko-KR" spc="-300" dirty="0" smtClean="0"/>
          </a:p>
          <a:p>
            <a:endParaRPr lang="en-US" altLang="ko-KR" spc="-300" dirty="0"/>
          </a:p>
          <a:p>
            <a:endParaRPr lang="en-US" altLang="ko-KR" spc="-300" dirty="0" smtClean="0"/>
          </a:p>
          <a:p>
            <a:endParaRPr lang="en-US" altLang="ko-KR" spc="-300" dirty="0"/>
          </a:p>
          <a:p>
            <a:endParaRPr lang="en-US" altLang="ko-KR" spc="-300" dirty="0" smtClean="0"/>
          </a:p>
          <a:p>
            <a:endParaRPr lang="en-US" altLang="ko-KR" spc="-300" dirty="0"/>
          </a:p>
          <a:p>
            <a:r>
              <a:rPr lang="ko-KR" altLang="en-US" spc="-300" dirty="0" smtClean="0"/>
              <a:t>간단한 사유를 적어주세요</a:t>
            </a:r>
            <a:r>
              <a:rPr lang="en-US" altLang="ko-KR" spc="-300" dirty="0" smtClean="0"/>
              <a:t>.</a:t>
            </a:r>
            <a:endParaRPr lang="ko-KR" altLang="en-US" spc="-300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9200938"/>
              </p:ext>
            </p:extLst>
          </p:nvPr>
        </p:nvGraphicFramePr>
        <p:xfrm>
          <a:off x="287524" y="764704"/>
          <a:ext cx="8568952" cy="17999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6"/>
                <a:gridCol w="1224136"/>
                <a:gridCol w="1224136"/>
                <a:gridCol w="1224136"/>
                <a:gridCol w="1224136"/>
                <a:gridCol w="1224136"/>
                <a:gridCol w="1224136"/>
              </a:tblGrid>
              <a:tr h="519832">
                <a:tc>
                  <a:txBody>
                    <a:bodyPr/>
                    <a:lstStyle/>
                    <a:p>
                      <a:pPr algn="ctr" latinLnBrk="1"/>
                      <a:endParaRPr lang="ko-KR" altLang="en-US" spc="-300" dirty="0"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300" dirty="0" smtClean="0">
                          <a:latin typeface="+mn-lt"/>
                        </a:rPr>
                        <a:t>10</a:t>
                      </a:r>
                      <a:r>
                        <a:rPr lang="ko-KR" altLang="en-US" spc="-300" dirty="0" smtClean="0">
                          <a:latin typeface="+mn-lt"/>
                        </a:rPr>
                        <a:t>시</a:t>
                      </a:r>
                      <a:r>
                        <a:rPr lang="en-US" altLang="ko-KR" spc="-300" dirty="0" smtClean="0">
                          <a:latin typeface="+mn-lt"/>
                        </a:rPr>
                        <a:t>-</a:t>
                      </a:r>
                      <a:r>
                        <a:rPr lang="en-US" altLang="ko-KR" spc="-300" dirty="0" smtClean="0">
                          <a:latin typeface="+mn-lt"/>
                        </a:rPr>
                        <a:t>11</a:t>
                      </a:r>
                      <a:r>
                        <a:rPr lang="ko-KR" altLang="en-US" spc="-300" dirty="0" smtClean="0">
                          <a:latin typeface="+mn-lt"/>
                        </a:rPr>
                        <a:t>시</a:t>
                      </a:r>
                      <a:endParaRPr lang="ko-KR" altLang="en-US" spc="-300" dirty="0">
                        <a:latin typeface="+mn-lt"/>
                      </a:endParaRPr>
                    </a:p>
                  </a:txBody>
                  <a:tcPr anchor="ctr">
                    <a:solidFill>
                      <a:srgbClr val="9E0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300" dirty="0" smtClean="0">
                          <a:latin typeface="+mn-lt"/>
                        </a:rPr>
                        <a:t>11-12</a:t>
                      </a:r>
                      <a:r>
                        <a:rPr lang="ko-KR" altLang="en-US" spc="-300" dirty="0" smtClean="0">
                          <a:latin typeface="+mn-lt"/>
                        </a:rPr>
                        <a:t>시</a:t>
                      </a:r>
                      <a:endParaRPr lang="ko-KR" altLang="en-US" spc="-300" dirty="0">
                        <a:latin typeface="+mn-lt"/>
                      </a:endParaRPr>
                    </a:p>
                  </a:txBody>
                  <a:tcPr anchor="ctr">
                    <a:solidFill>
                      <a:srgbClr val="9E0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300" dirty="0" smtClean="0">
                          <a:latin typeface="+mn-lt"/>
                        </a:rPr>
                        <a:t>13-14</a:t>
                      </a:r>
                      <a:r>
                        <a:rPr lang="ko-KR" altLang="en-US" spc="-300" dirty="0" smtClean="0">
                          <a:latin typeface="+mn-lt"/>
                        </a:rPr>
                        <a:t>시</a:t>
                      </a:r>
                      <a:endParaRPr lang="ko-KR" altLang="en-US" spc="-300" dirty="0">
                        <a:latin typeface="+mn-lt"/>
                      </a:endParaRPr>
                    </a:p>
                  </a:txBody>
                  <a:tcPr anchor="ctr">
                    <a:solidFill>
                      <a:srgbClr val="9E0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300" dirty="0" smtClean="0">
                          <a:latin typeface="+mn-lt"/>
                        </a:rPr>
                        <a:t>14-15</a:t>
                      </a:r>
                      <a:r>
                        <a:rPr lang="ko-KR" altLang="en-US" spc="-300" dirty="0" smtClean="0">
                          <a:latin typeface="+mn-lt"/>
                        </a:rPr>
                        <a:t>시</a:t>
                      </a:r>
                      <a:endParaRPr lang="ko-KR" altLang="en-US" spc="-300" dirty="0">
                        <a:latin typeface="+mn-lt"/>
                      </a:endParaRPr>
                    </a:p>
                  </a:txBody>
                  <a:tcPr anchor="ctr">
                    <a:solidFill>
                      <a:srgbClr val="9E0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300" dirty="0" smtClean="0">
                          <a:latin typeface="+mn-lt"/>
                        </a:rPr>
                        <a:t>15-16</a:t>
                      </a:r>
                      <a:r>
                        <a:rPr lang="ko-KR" altLang="en-US" spc="-300" dirty="0" smtClean="0">
                          <a:latin typeface="+mn-lt"/>
                        </a:rPr>
                        <a:t>시</a:t>
                      </a:r>
                      <a:endParaRPr lang="ko-KR" altLang="en-US" spc="-300" dirty="0">
                        <a:latin typeface="+mn-lt"/>
                      </a:endParaRPr>
                    </a:p>
                  </a:txBody>
                  <a:tcPr anchor="ctr">
                    <a:solidFill>
                      <a:srgbClr val="9E0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300" dirty="0" smtClean="0">
                          <a:latin typeface="+mn-lt"/>
                        </a:rPr>
                        <a:t>16-17</a:t>
                      </a:r>
                      <a:r>
                        <a:rPr lang="ko-KR" altLang="en-US" spc="-300" dirty="0" smtClean="0">
                          <a:latin typeface="+mn-lt"/>
                        </a:rPr>
                        <a:t>시</a:t>
                      </a:r>
                      <a:endParaRPr lang="ko-KR" altLang="en-US" spc="-300" dirty="0">
                        <a:latin typeface="+mn-lt"/>
                      </a:endParaRPr>
                    </a:p>
                  </a:txBody>
                  <a:tcPr anchor="ctr">
                    <a:solidFill>
                      <a:srgbClr val="9E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spc="-300" dirty="0" smtClean="0">
                          <a:solidFill>
                            <a:schemeClr val="bg1"/>
                          </a:solidFill>
                          <a:latin typeface="+mn-lt"/>
                        </a:rPr>
                        <a:t>8</a:t>
                      </a:r>
                      <a:r>
                        <a:rPr lang="ko-KR" altLang="en-US" b="1" spc="-300" dirty="0" smtClean="0">
                          <a:solidFill>
                            <a:schemeClr val="bg1"/>
                          </a:solidFill>
                          <a:latin typeface="+mn-lt"/>
                        </a:rPr>
                        <a:t>월 </a:t>
                      </a:r>
                      <a:r>
                        <a:rPr lang="en-US" altLang="ko-KR" b="1" spc="-300" dirty="0" smtClean="0">
                          <a:solidFill>
                            <a:schemeClr val="bg1"/>
                          </a:solidFill>
                          <a:latin typeface="+mn-lt"/>
                        </a:rPr>
                        <a:t>26</a:t>
                      </a:r>
                      <a:r>
                        <a:rPr lang="ko-KR" altLang="en-US" b="1" spc="-300" dirty="0" smtClean="0">
                          <a:solidFill>
                            <a:schemeClr val="bg1"/>
                          </a:solidFill>
                          <a:latin typeface="+mn-lt"/>
                        </a:rPr>
                        <a:t>일</a:t>
                      </a:r>
                      <a:endParaRPr lang="en-US" altLang="ko-KR" b="1" spc="-300" dirty="0" smtClean="0">
                        <a:solidFill>
                          <a:schemeClr val="bg1"/>
                        </a:solidFill>
                        <a:latin typeface="+mn-lt"/>
                      </a:endParaRPr>
                    </a:p>
                    <a:p>
                      <a:pPr algn="ctr" latinLnBrk="1"/>
                      <a:r>
                        <a:rPr lang="ko-KR" altLang="en-US" b="1" spc="-300" dirty="0" smtClean="0">
                          <a:solidFill>
                            <a:schemeClr val="bg1"/>
                          </a:solidFill>
                          <a:latin typeface="+mn-lt"/>
                        </a:rPr>
                        <a:t>금요일</a:t>
                      </a:r>
                      <a:endParaRPr lang="ko-KR" altLang="en-US" b="1" spc="-3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rgbClr val="9E0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pc="-300" dirty="0">
                        <a:latin typeface="+mn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pc="-300" dirty="0">
                        <a:latin typeface="+mn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pc="-300" dirty="0">
                        <a:latin typeface="+mn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pc="-300" dirty="0">
                        <a:latin typeface="+mn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pc="-300" dirty="0">
                        <a:latin typeface="+mn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pc="-300" dirty="0">
                        <a:latin typeface="+mn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spc="-300" dirty="0" smtClean="0">
                          <a:solidFill>
                            <a:schemeClr val="bg1"/>
                          </a:solidFill>
                          <a:latin typeface="+mn-lt"/>
                        </a:rPr>
                        <a:t>8</a:t>
                      </a:r>
                      <a:r>
                        <a:rPr lang="ko-KR" altLang="en-US" b="1" spc="-300" dirty="0" smtClean="0">
                          <a:solidFill>
                            <a:schemeClr val="bg1"/>
                          </a:solidFill>
                          <a:latin typeface="+mn-lt"/>
                        </a:rPr>
                        <a:t>월 </a:t>
                      </a:r>
                      <a:r>
                        <a:rPr lang="en-US" altLang="ko-KR" b="1" spc="-300" dirty="0" smtClean="0">
                          <a:solidFill>
                            <a:schemeClr val="bg1"/>
                          </a:solidFill>
                          <a:latin typeface="+mn-lt"/>
                        </a:rPr>
                        <a:t>27</a:t>
                      </a:r>
                      <a:r>
                        <a:rPr lang="ko-KR" altLang="en-US" b="1" spc="-300" dirty="0" smtClean="0">
                          <a:solidFill>
                            <a:schemeClr val="bg1"/>
                          </a:solidFill>
                          <a:latin typeface="+mn-lt"/>
                        </a:rPr>
                        <a:t>일</a:t>
                      </a:r>
                      <a:endParaRPr lang="en-US" altLang="ko-KR" b="1" spc="-300" dirty="0" smtClean="0">
                        <a:solidFill>
                          <a:schemeClr val="bg1"/>
                        </a:solidFill>
                        <a:latin typeface="+mn-lt"/>
                      </a:endParaRPr>
                    </a:p>
                    <a:p>
                      <a:pPr algn="ctr" latinLnBrk="1"/>
                      <a:r>
                        <a:rPr lang="ko-KR" altLang="en-US" b="1" spc="-300" dirty="0" smtClean="0">
                          <a:solidFill>
                            <a:schemeClr val="bg1"/>
                          </a:solidFill>
                          <a:latin typeface="+mn-lt"/>
                        </a:rPr>
                        <a:t>토요일</a:t>
                      </a:r>
                      <a:endParaRPr lang="ko-KR" altLang="en-US" b="1" spc="-3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rgbClr val="9E0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pc="-300">
                        <a:latin typeface="+mn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pc="-300">
                        <a:latin typeface="+mn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pc="-300">
                        <a:latin typeface="+mn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pc="-300">
                        <a:latin typeface="+mn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pc="-300">
                        <a:latin typeface="+mn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pc="-300" dirty="0">
                        <a:latin typeface="+mn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6337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414" y="6381328"/>
            <a:ext cx="2191172" cy="393599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9144000" cy="6237312"/>
          </a:xfrm>
          <a:prstGeom prst="rect">
            <a:avLst/>
          </a:prstGeom>
          <a:solidFill>
            <a:srgbClr val="E0CECE"/>
          </a:solidFill>
          <a:ln>
            <a:solidFill>
              <a:srgbClr val="E0CE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3200" b="1" spc="-300" dirty="0" smtClean="0">
              <a:solidFill>
                <a:srgbClr val="9E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0050" y="188640"/>
            <a:ext cx="8404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spc="-300" dirty="0" smtClean="0">
                <a:solidFill>
                  <a:srgbClr val="9E0000"/>
                </a:solidFill>
              </a:rPr>
              <a:t>(</a:t>
            </a:r>
            <a:r>
              <a:rPr lang="ko-KR" altLang="en-US" b="1" spc="-300" dirty="0" smtClean="0">
                <a:solidFill>
                  <a:srgbClr val="9E0000"/>
                </a:solidFill>
              </a:rPr>
              <a:t>필독</a:t>
            </a:r>
            <a:r>
              <a:rPr lang="en-US" altLang="ko-KR" b="1" spc="-300" dirty="0" smtClean="0">
                <a:solidFill>
                  <a:srgbClr val="9E0000"/>
                </a:solidFill>
              </a:rPr>
              <a:t>)</a:t>
            </a:r>
            <a:r>
              <a:rPr lang="ko-KR" altLang="en-US" b="1" spc="-300" dirty="0" smtClean="0">
                <a:solidFill>
                  <a:srgbClr val="9E0000"/>
                </a:solidFill>
              </a:rPr>
              <a:t>다음 주의사항을 읽고 확인란에 </a:t>
            </a:r>
            <a:r>
              <a:rPr lang="en-US" altLang="ko-KR" b="1" spc="-300" dirty="0" smtClean="0">
                <a:solidFill>
                  <a:srgbClr val="9E0000"/>
                </a:solidFill>
              </a:rPr>
              <a:t>V</a:t>
            </a:r>
            <a:r>
              <a:rPr lang="ko-KR" altLang="en-US" b="1" spc="-300" dirty="0" smtClean="0">
                <a:solidFill>
                  <a:srgbClr val="9E0000"/>
                </a:solidFill>
              </a:rPr>
              <a:t>표시해주세요</a:t>
            </a:r>
            <a:r>
              <a:rPr lang="en-US" altLang="ko-KR" b="1" spc="-300" dirty="0" smtClean="0">
                <a:solidFill>
                  <a:srgbClr val="9E0000"/>
                </a:solidFill>
              </a:rPr>
              <a:t>.</a:t>
            </a:r>
            <a:endParaRPr lang="ko-KR" altLang="en-US" b="1" spc="-300" dirty="0">
              <a:solidFill>
                <a:srgbClr val="9E0000"/>
              </a:solidFill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8797166"/>
              </p:ext>
            </p:extLst>
          </p:nvPr>
        </p:nvGraphicFramePr>
        <p:xfrm>
          <a:off x="0" y="692692"/>
          <a:ext cx="9144000" cy="554461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388424"/>
                <a:gridCol w="755576"/>
              </a:tblGrid>
              <a:tr h="40267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-300" dirty="0" smtClean="0"/>
                        <a:t>주의사항</a:t>
                      </a:r>
                      <a:endParaRPr lang="ko-KR" altLang="en-US" sz="1600" spc="-300" dirty="0"/>
                    </a:p>
                  </a:txBody>
                  <a:tcPr anchor="ctr">
                    <a:solidFill>
                      <a:srgbClr val="9E0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-300" dirty="0" smtClean="0"/>
                        <a:t>확인</a:t>
                      </a:r>
                      <a:endParaRPr lang="ko-KR" altLang="en-US" sz="1600" spc="-300" dirty="0"/>
                    </a:p>
                  </a:txBody>
                  <a:tcPr anchor="ctr">
                    <a:solidFill>
                      <a:srgbClr val="9E0000"/>
                    </a:solidFill>
                  </a:tcPr>
                </a:tc>
              </a:tr>
              <a:tr h="40267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spc="-300" dirty="0" smtClean="0"/>
                        <a:t>한국대학생마케팅협회 </a:t>
                      </a:r>
                      <a:r>
                        <a:rPr lang="en-US" altLang="ko-KR" sz="1600" spc="-300" dirty="0" smtClean="0"/>
                        <a:t>11</a:t>
                      </a:r>
                      <a:r>
                        <a:rPr lang="ko-KR" altLang="en-US" sz="1600" spc="-300" dirty="0" smtClean="0"/>
                        <a:t>기는 </a:t>
                      </a:r>
                      <a:r>
                        <a:rPr lang="en-US" altLang="ko-KR" sz="1600" b="1" spc="-300" dirty="0" smtClean="0"/>
                        <a:t>9</a:t>
                      </a:r>
                      <a:r>
                        <a:rPr lang="ko-KR" altLang="en-US" sz="1600" b="1" spc="-300" dirty="0" smtClean="0"/>
                        <a:t>월 </a:t>
                      </a:r>
                      <a:r>
                        <a:rPr lang="en-US" altLang="ko-KR" sz="1600" b="1" spc="-300" dirty="0" smtClean="0"/>
                        <a:t>2</a:t>
                      </a:r>
                      <a:r>
                        <a:rPr lang="ko-KR" altLang="en-US" sz="1600" b="1" spc="-300" dirty="0" smtClean="0"/>
                        <a:t>일부터 </a:t>
                      </a:r>
                      <a:r>
                        <a:rPr lang="en-US" altLang="ko-KR" sz="1600" b="1" spc="-300" dirty="0" smtClean="0"/>
                        <a:t>1</a:t>
                      </a:r>
                      <a:r>
                        <a:rPr lang="ko-KR" altLang="en-US" sz="1600" b="1" spc="-300" dirty="0" smtClean="0"/>
                        <a:t>월까지 </a:t>
                      </a:r>
                      <a:r>
                        <a:rPr lang="ko-KR" altLang="en-US" sz="1600" b="1" spc="-300" dirty="0" smtClean="0"/>
                        <a:t>매주 금요일 서울 소재 대학교에서 </a:t>
                      </a:r>
                      <a:r>
                        <a:rPr lang="en-US" altLang="ko-KR" sz="1600" b="1" spc="-300" dirty="0" smtClean="0"/>
                        <a:t>15</a:t>
                      </a:r>
                      <a:r>
                        <a:rPr lang="ko-KR" altLang="en-US" sz="1600" b="1" spc="-300" dirty="0" smtClean="0"/>
                        <a:t>시 </a:t>
                      </a:r>
                      <a:r>
                        <a:rPr lang="en-US" altLang="ko-KR" sz="1600" b="1" spc="-300" dirty="0" smtClean="0"/>
                        <a:t>50</a:t>
                      </a:r>
                      <a:r>
                        <a:rPr lang="ko-KR" altLang="en-US" sz="1600" b="1" spc="-300" dirty="0" smtClean="0"/>
                        <a:t>분부터 진행</a:t>
                      </a:r>
                      <a:r>
                        <a:rPr lang="ko-KR" altLang="en-US" sz="1600" spc="-300" dirty="0" smtClean="0"/>
                        <a:t>됩니다</a:t>
                      </a:r>
                      <a:r>
                        <a:rPr lang="en-US" altLang="ko-KR" sz="1600" spc="-300" dirty="0" smtClean="0"/>
                        <a:t>.</a:t>
                      </a:r>
                      <a:endParaRPr lang="ko-KR" altLang="en-US" sz="1600" spc="-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/>
                </a:tc>
              </a:tr>
              <a:tr h="40267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spc="-300" dirty="0" smtClean="0"/>
                        <a:t>매주 금요일 정기 모임 후 친목을 위한 </a:t>
                      </a:r>
                      <a:r>
                        <a:rPr lang="ko-KR" altLang="en-US" sz="1600" b="1" spc="-300" dirty="0" smtClean="0"/>
                        <a:t>뒤풀이는 </a:t>
                      </a:r>
                      <a:r>
                        <a:rPr lang="ko-KR" altLang="en-US" sz="1600" b="1" spc="-300" dirty="0" err="1" smtClean="0"/>
                        <a:t>필참</a:t>
                      </a:r>
                      <a:r>
                        <a:rPr lang="ko-KR" altLang="en-US" sz="1600" spc="-300" dirty="0" err="1" smtClean="0"/>
                        <a:t>입니다</a:t>
                      </a:r>
                      <a:r>
                        <a:rPr lang="en-US" altLang="ko-KR" sz="1600" spc="-300" dirty="0" smtClean="0"/>
                        <a:t>.</a:t>
                      </a:r>
                      <a:endParaRPr lang="ko-KR" altLang="en-US" sz="1600" spc="-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/>
                </a:tc>
              </a:tr>
              <a:tr h="40267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spc="-300" dirty="0" smtClean="0"/>
                        <a:t>지원서 파일 명 및 메일 제목은 </a:t>
                      </a:r>
                      <a:r>
                        <a:rPr lang="en-US" altLang="ko-KR" sz="1600" spc="-300" dirty="0" smtClean="0"/>
                        <a:t>‘</a:t>
                      </a:r>
                      <a:r>
                        <a:rPr lang="ko-KR" altLang="en-US" sz="1600" b="1" spc="-300" dirty="0" smtClean="0"/>
                        <a:t>한국대학생마케팅협회</a:t>
                      </a:r>
                      <a:r>
                        <a:rPr lang="en-US" altLang="ko-KR" sz="1600" b="1" spc="-300" dirty="0" smtClean="0"/>
                        <a:t>_</a:t>
                      </a:r>
                      <a:r>
                        <a:rPr lang="en-US" altLang="ko-KR" sz="1600" b="1" spc="-300" dirty="0" smtClean="0"/>
                        <a:t>11</a:t>
                      </a:r>
                      <a:r>
                        <a:rPr lang="ko-KR" altLang="en-US" sz="1600" b="1" spc="-300" dirty="0" smtClean="0"/>
                        <a:t>기 </a:t>
                      </a:r>
                      <a:r>
                        <a:rPr lang="ko-KR" altLang="en-US" sz="1600" b="1" spc="-300" dirty="0" smtClean="0"/>
                        <a:t>지원서</a:t>
                      </a:r>
                      <a:r>
                        <a:rPr lang="en-US" altLang="ko-KR" sz="1600" b="1" spc="-300" dirty="0" smtClean="0"/>
                        <a:t>_(</a:t>
                      </a:r>
                      <a:r>
                        <a:rPr lang="ko-KR" altLang="en-US" sz="1600" b="1" spc="-300" dirty="0" smtClean="0"/>
                        <a:t>본인 이름</a:t>
                      </a:r>
                      <a:r>
                        <a:rPr lang="en-US" altLang="ko-KR" sz="1600" b="1" spc="-300" dirty="0" smtClean="0"/>
                        <a:t>)’</a:t>
                      </a:r>
                      <a:r>
                        <a:rPr lang="ko-KR" altLang="en-US" sz="1600" spc="-300" dirty="0" smtClean="0"/>
                        <a:t>으로 작성해주세요</a:t>
                      </a:r>
                      <a:r>
                        <a:rPr lang="en-US" altLang="ko-KR" sz="1600" spc="-300" dirty="0" smtClean="0"/>
                        <a:t>.</a:t>
                      </a:r>
                      <a:endParaRPr lang="ko-KR" altLang="en-US" sz="1600" spc="-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spc="-300"/>
                    </a:p>
                  </a:txBody>
                  <a:tcPr anchor="ctr"/>
                </a:tc>
              </a:tr>
              <a:tr h="44647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1" spc="-300" dirty="0" smtClean="0"/>
                        <a:t>서류 접수 기한은 </a:t>
                      </a:r>
                      <a:r>
                        <a:rPr lang="en-US" altLang="ko-KR" sz="1600" b="1" spc="-300" dirty="0" smtClean="0"/>
                        <a:t>8</a:t>
                      </a:r>
                      <a:r>
                        <a:rPr lang="ko-KR" altLang="en-US" sz="1600" b="1" spc="-300" dirty="0" smtClean="0"/>
                        <a:t>월 </a:t>
                      </a:r>
                      <a:r>
                        <a:rPr lang="en-US" altLang="ko-KR" sz="1600" b="1" spc="-300" dirty="0" smtClean="0"/>
                        <a:t>23</a:t>
                      </a:r>
                      <a:r>
                        <a:rPr lang="ko-KR" altLang="en-US" sz="1600" b="1" spc="-300" dirty="0" smtClean="0"/>
                        <a:t>일 화요일 </a:t>
                      </a:r>
                      <a:r>
                        <a:rPr lang="en-US" altLang="ko-KR" sz="1600" b="1" spc="-300" dirty="0" smtClean="0"/>
                        <a:t>23</a:t>
                      </a:r>
                      <a:r>
                        <a:rPr lang="ko-KR" altLang="en-US" sz="1600" b="1" spc="-300" dirty="0" smtClean="0"/>
                        <a:t>시</a:t>
                      </a:r>
                      <a:r>
                        <a:rPr lang="ko-KR" altLang="en-US" sz="1600" b="1" spc="-300" baseline="0" dirty="0" smtClean="0"/>
                        <a:t> </a:t>
                      </a:r>
                      <a:r>
                        <a:rPr lang="en-US" altLang="ko-KR" sz="1600" b="1" spc="-300" baseline="0" dirty="0" smtClean="0"/>
                        <a:t>59</a:t>
                      </a:r>
                      <a:r>
                        <a:rPr lang="ko-KR" altLang="en-US" sz="1600" b="1" spc="-300" baseline="0" dirty="0" smtClean="0"/>
                        <a:t>분</a:t>
                      </a:r>
                      <a:r>
                        <a:rPr lang="ko-KR" altLang="en-US" sz="1600" spc="-300" baseline="0" dirty="0" smtClean="0"/>
                        <a:t>까지</a:t>
                      </a:r>
                      <a:r>
                        <a:rPr lang="en-US" altLang="ko-KR" sz="1600" spc="-300" baseline="0" dirty="0" smtClean="0"/>
                        <a:t>(</a:t>
                      </a:r>
                      <a:r>
                        <a:rPr lang="ko-KR" altLang="en-US" sz="1600" spc="-300" baseline="0" dirty="0" smtClean="0"/>
                        <a:t>시간 엄수</a:t>
                      </a:r>
                      <a:r>
                        <a:rPr lang="en-US" altLang="ko-KR" sz="1600" spc="-300" baseline="0" dirty="0" smtClean="0"/>
                        <a:t>)</a:t>
                      </a:r>
                      <a:r>
                        <a:rPr lang="ko-KR" altLang="en-US" sz="1600" spc="-300" baseline="0" dirty="0" smtClean="0"/>
                        <a:t>이며</a:t>
                      </a:r>
                      <a:r>
                        <a:rPr lang="en-US" altLang="ko-KR" sz="1600" spc="-300" baseline="0" dirty="0" smtClean="0"/>
                        <a:t>, </a:t>
                      </a:r>
                      <a:r>
                        <a:rPr lang="en-US" altLang="ko-KR" sz="1600" b="1" spc="-150" baseline="0" dirty="0" smtClean="0"/>
                        <a:t> kusmi.recruit@gmail.com</a:t>
                      </a:r>
                      <a:r>
                        <a:rPr lang="ko-KR" altLang="en-US" sz="1600" spc="-150" baseline="0" dirty="0" smtClean="0"/>
                        <a:t>로 제출해주세요</a:t>
                      </a:r>
                      <a:r>
                        <a:rPr lang="en-US" altLang="ko-KR" sz="1600" spc="-150" baseline="0" dirty="0" smtClean="0"/>
                        <a:t>.</a:t>
                      </a:r>
                      <a:endParaRPr lang="ko-KR" altLang="en-US" sz="1600" spc="-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spc="-300"/>
                    </a:p>
                  </a:txBody>
                  <a:tcPr anchor="ctr"/>
                </a:tc>
              </a:tr>
              <a:tr h="40267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b="1" spc="-300" dirty="0" smtClean="0"/>
                        <a:t>1</a:t>
                      </a:r>
                      <a:r>
                        <a:rPr lang="ko-KR" altLang="en-US" sz="1600" b="1" spc="-300" dirty="0" smtClean="0"/>
                        <a:t>차 서류 합격자 발표는 </a:t>
                      </a:r>
                      <a:r>
                        <a:rPr lang="en-US" altLang="ko-KR" sz="1600" b="1" spc="-300" dirty="0" smtClean="0"/>
                        <a:t>8</a:t>
                      </a:r>
                      <a:r>
                        <a:rPr lang="ko-KR" altLang="en-US" sz="1600" b="1" spc="-300" dirty="0" smtClean="0"/>
                        <a:t>월 </a:t>
                      </a:r>
                      <a:r>
                        <a:rPr lang="en-US" altLang="ko-KR" sz="1600" b="1" spc="-300" dirty="0" smtClean="0"/>
                        <a:t>25</a:t>
                      </a:r>
                      <a:r>
                        <a:rPr lang="ko-KR" altLang="en-US" sz="1600" b="1" spc="-300" dirty="0" smtClean="0"/>
                        <a:t>일 목요일</a:t>
                      </a:r>
                      <a:r>
                        <a:rPr lang="ko-KR" altLang="en-US" sz="1600" spc="-300" dirty="0" smtClean="0"/>
                        <a:t> </a:t>
                      </a:r>
                      <a:r>
                        <a:rPr lang="ko-KR" altLang="en-US" sz="1600" spc="-300" dirty="0" smtClean="0"/>
                        <a:t>한국대학생마케팅협회 공식 클럽을 통해 공지합니다</a:t>
                      </a:r>
                      <a:r>
                        <a:rPr lang="en-US" altLang="ko-KR" sz="1600" spc="-300" dirty="0" smtClean="0"/>
                        <a:t>.</a:t>
                      </a:r>
                      <a:endParaRPr lang="ko-KR" altLang="en-US" sz="1600" spc="-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/>
                </a:tc>
              </a:tr>
              <a:tr h="39289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b="1" spc="-300" dirty="0" smtClean="0"/>
                        <a:t>2</a:t>
                      </a:r>
                      <a:r>
                        <a:rPr lang="ko-KR" altLang="en-US" sz="1600" b="1" spc="-300" dirty="0" smtClean="0"/>
                        <a:t>차 면접은 </a:t>
                      </a:r>
                      <a:r>
                        <a:rPr lang="en-US" altLang="ko-KR" sz="1600" b="1" spc="-300" dirty="0" smtClean="0"/>
                        <a:t>8</a:t>
                      </a:r>
                      <a:r>
                        <a:rPr lang="ko-KR" altLang="en-US" sz="1600" b="1" spc="-300" dirty="0" smtClean="0"/>
                        <a:t>월 </a:t>
                      </a:r>
                      <a:r>
                        <a:rPr lang="en-US" altLang="ko-KR" sz="1600" b="1" spc="-300" dirty="0" smtClean="0"/>
                        <a:t>26</a:t>
                      </a:r>
                      <a:r>
                        <a:rPr lang="ko-KR" altLang="en-US" sz="1600" b="1" spc="-300" dirty="0" smtClean="0"/>
                        <a:t>일 </a:t>
                      </a:r>
                      <a:r>
                        <a:rPr lang="ko-KR" altLang="en-US" sz="1600" b="1" spc="-300" dirty="0" smtClean="0"/>
                        <a:t>금요일</a:t>
                      </a:r>
                      <a:r>
                        <a:rPr lang="en-US" altLang="ko-KR" sz="1600" b="1" spc="-300" dirty="0" smtClean="0"/>
                        <a:t>~8</a:t>
                      </a:r>
                      <a:r>
                        <a:rPr lang="ko-KR" altLang="en-US" sz="1600" b="1" spc="-300" dirty="0" smtClean="0"/>
                        <a:t>월 </a:t>
                      </a:r>
                      <a:r>
                        <a:rPr lang="en-US" altLang="ko-KR" sz="1600" b="1" spc="-300" dirty="0" smtClean="0"/>
                        <a:t>27</a:t>
                      </a:r>
                      <a:r>
                        <a:rPr lang="ko-KR" altLang="en-US" sz="1600" b="1" spc="-300" dirty="0" smtClean="0"/>
                        <a:t>일 </a:t>
                      </a:r>
                      <a:r>
                        <a:rPr lang="ko-KR" altLang="en-US" sz="1600" b="1" spc="-300" dirty="0" smtClean="0"/>
                        <a:t>토요일</a:t>
                      </a:r>
                      <a:r>
                        <a:rPr lang="ko-KR" altLang="en-US" sz="1600" spc="-300" dirty="0" smtClean="0"/>
                        <a:t> 이틀에 걸쳐 서울에서 실시됩니다</a:t>
                      </a:r>
                      <a:r>
                        <a:rPr lang="en-US" altLang="ko-KR" sz="1600" spc="-300" dirty="0" smtClean="0"/>
                        <a:t>. (1</a:t>
                      </a:r>
                      <a:r>
                        <a:rPr lang="ko-KR" altLang="en-US" sz="1600" spc="-300" dirty="0" smtClean="0"/>
                        <a:t>차</a:t>
                      </a:r>
                      <a:r>
                        <a:rPr lang="ko-KR" altLang="en-US" sz="1600" spc="-300" baseline="0" dirty="0" smtClean="0"/>
                        <a:t> 서류 합격자 발표 시 장소 공지</a:t>
                      </a:r>
                      <a:r>
                        <a:rPr lang="en-US" altLang="ko-KR" sz="1600" spc="-300" baseline="0" dirty="0" smtClean="0"/>
                        <a:t>)</a:t>
                      </a:r>
                      <a:endParaRPr lang="ko-KR" altLang="en-US" sz="1600" spc="-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/>
                </a:tc>
              </a:tr>
              <a:tr h="628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1" spc="-300" dirty="0" smtClean="0"/>
                        <a:t>오리엔테이션은  </a:t>
                      </a:r>
                      <a:r>
                        <a:rPr lang="en-US" altLang="ko-KR" sz="1600" b="1" spc="-300" dirty="0" smtClean="0"/>
                        <a:t>9</a:t>
                      </a:r>
                      <a:r>
                        <a:rPr lang="ko-KR" altLang="en-US" sz="1600" b="1" spc="-300" dirty="0" smtClean="0"/>
                        <a:t>월 </a:t>
                      </a:r>
                      <a:r>
                        <a:rPr lang="en-US" altLang="ko-KR" sz="1600" b="1" spc="-300" dirty="0" smtClean="0"/>
                        <a:t>2</a:t>
                      </a:r>
                      <a:r>
                        <a:rPr lang="ko-KR" altLang="en-US" sz="1600" b="1" spc="-300" dirty="0" smtClean="0"/>
                        <a:t>일 </a:t>
                      </a:r>
                      <a:r>
                        <a:rPr lang="ko-KR" altLang="en-US" sz="1600" b="1" spc="-300" dirty="0" smtClean="0"/>
                        <a:t>금요일 예정</a:t>
                      </a:r>
                      <a:r>
                        <a:rPr lang="en-US" altLang="ko-KR" sz="1600" b="1" spc="-300" dirty="0" smtClean="0"/>
                        <a:t>(</a:t>
                      </a:r>
                      <a:r>
                        <a:rPr lang="ko-KR" altLang="en-US" sz="1600" b="1" spc="-300" dirty="0" smtClean="0"/>
                        <a:t>추후공지</a:t>
                      </a:r>
                      <a:r>
                        <a:rPr lang="en-US" altLang="ko-KR" sz="1600" b="1" spc="-300" dirty="0" smtClean="0"/>
                        <a:t>)</a:t>
                      </a:r>
                      <a:r>
                        <a:rPr lang="ko-KR" altLang="en-US" sz="1600" spc="-300" dirty="0" smtClean="0"/>
                        <a:t>이며</a:t>
                      </a:r>
                      <a:r>
                        <a:rPr lang="en-US" altLang="ko-KR" sz="1600" spc="-300" dirty="0" smtClean="0"/>
                        <a:t>, </a:t>
                      </a:r>
                      <a:r>
                        <a:rPr lang="ko-KR" altLang="en-US" sz="1600" spc="-300" dirty="0" smtClean="0"/>
                        <a:t>최종</a:t>
                      </a:r>
                      <a:r>
                        <a:rPr lang="ko-KR" altLang="en-US" sz="1600" spc="-300" baseline="0" dirty="0" smtClean="0"/>
                        <a:t> 합격자의 경우 오리엔테이션에 </a:t>
                      </a:r>
                      <a:r>
                        <a:rPr lang="ko-KR" altLang="en-US" sz="1600" b="1" spc="-300" baseline="0" dirty="0" smtClean="0"/>
                        <a:t>필수로 참석</a:t>
                      </a:r>
                      <a:r>
                        <a:rPr lang="ko-KR" altLang="en-US" sz="1600" spc="-300" baseline="0" dirty="0" smtClean="0"/>
                        <a:t>해야 합니다</a:t>
                      </a:r>
                      <a:r>
                        <a:rPr lang="en-US" altLang="ko-KR" sz="1600" spc="-300" baseline="0" dirty="0" smtClean="0"/>
                        <a:t>. </a:t>
                      </a:r>
                      <a:r>
                        <a:rPr lang="ko-KR" altLang="en-US" sz="1600" spc="-300" baseline="0" dirty="0" smtClean="0"/>
                        <a:t>불참 시 합격은 취소됩니다</a:t>
                      </a:r>
                      <a:r>
                        <a:rPr lang="en-US" altLang="ko-KR" sz="1600" spc="-300" baseline="0" dirty="0" smtClean="0"/>
                        <a:t>.</a:t>
                      </a:r>
                      <a:endParaRPr lang="ko-KR" altLang="en-US" sz="1600" spc="-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/>
                </a:tc>
              </a:tr>
              <a:tr h="40267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spc="-300" dirty="0" smtClean="0"/>
                        <a:t>최종 합격자는 협회 활동에 필요한 </a:t>
                      </a:r>
                      <a:r>
                        <a:rPr lang="ko-KR" altLang="en-US" sz="1600" b="1" spc="-300" dirty="0" smtClean="0"/>
                        <a:t>회비 </a:t>
                      </a:r>
                      <a:r>
                        <a:rPr lang="en-US" altLang="ko-KR" sz="1600" b="1" spc="-300" dirty="0" smtClean="0"/>
                        <a:t>5</a:t>
                      </a:r>
                      <a:r>
                        <a:rPr lang="ko-KR" altLang="en-US" sz="1600" b="1" spc="-300" dirty="0" smtClean="0"/>
                        <a:t>만 원</a:t>
                      </a:r>
                      <a:r>
                        <a:rPr lang="ko-KR" altLang="en-US" sz="1600" spc="-300" dirty="0" smtClean="0"/>
                        <a:t>을 납부해야 합니다</a:t>
                      </a:r>
                      <a:r>
                        <a:rPr lang="en-US" altLang="ko-KR" sz="1600" spc="-300" dirty="0" smtClean="0"/>
                        <a:t>.</a:t>
                      </a:r>
                      <a:endParaRPr lang="ko-KR" altLang="en-US" sz="1600" spc="-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/>
                </a:tc>
              </a:tr>
              <a:tr h="40267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spc="-300" dirty="0" smtClean="0"/>
                        <a:t>모집 관련 자세한 사항은 한국대학생마케팅협회 </a:t>
                      </a:r>
                      <a:r>
                        <a:rPr lang="ko-KR" altLang="en-US" sz="1600" spc="-300" baseline="0" dirty="0" smtClean="0"/>
                        <a:t>공식 클럽</a:t>
                      </a:r>
                      <a:r>
                        <a:rPr lang="ko-KR" altLang="en-US" sz="1600" spc="-300" dirty="0" smtClean="0"/>
                        <a:t> </a:t>
                      </a:r>
                      <a:r>
                        <a:rPr lang="en-US" altLang="ko-KR" sz="1600" spc="-150" dirty="0" smtClean="0"/>
                        <a:t>(http://www.wekusmi.com)</a:t>
                      </a:r>
                      <a:r>
                        <a:rPr lang="ko-KR" altLang="en-US" sz="1600" spc="-150" dirty="0" smtClean="0"/>
                        <a:t>을 참고하세요</a:t>
                      </a:r>
                      <a:r>
                        <a:rPr lang="en-US" altLang="ko-KR" sz="1600" spc="-150" dirty="0" smtClean="0"/>
                        <a:t>.</a:t>
                      </a:r>
                      <a:endParaRPr lang="ko-KR" altLang="en-US" sz="1600" spc="-1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/>
                </a:tc>
              </a:tr>
              <a:tr h="628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spc="-300" dirty="0" smtClean="0"/>
                        <a:t>한국대학생마케팅협회는 </a:t>
                      </a:r>
                      <a:r>
                        <a:rPr lang="ko-KR" altLang="en-US" sz="1600" b="1" spc="-300" dirty="0" smtClean="0"/>
                        <a:t>벌점 </a:t>
                      </a:r>
                      <a:r>
                        <a:rPr lang="en-US" altLang="ko-KR" sz="1600" b="1" spc="-300" dirty="0" smtClean="0"/>
                        <a:t>3</a:t>
                      </a:r>
                      <a:r>
                        <a:rPr lang="ko-KR" altLang="en-US" sz="1600" b="1" spc="-300" dirty="0" smtClean="0"/>
                        <a:t>점</a:t>
                      </a:r>
                      <a:r>
                        <a:rPr lang="en-US" altLang="ko-KR" sz="1600" b="1" spc="-300" dirty="0" smtClean="0"/>
                        <a:t>(</a:t>
                      </a:r>
                      <a:r>
                        <a:rPr lang="ko-KR" altLang="en-US" sz="1600" b="1" spc="-300" dirty="0" smtClean="0"/>
                        <a:t>결석 </a:t>
                      </a:r>
                      <a:r>
                        <a:rPr lang="en-US" altLang="ko-KR" sz="1600" b="1" spc="-300" dirty="0" smtClean="0"/>
                        <a:t>1</a:t>
                      </a:r>
                      <a:r>
                        <a:rPr lang="ko-KR" altLang="en-US" sz="1600" b="1" spc="-300" dirty="0" smtClean="0"/>
                        <a:t>점</a:t>
                      </a:r>
                      <a:r>
                        <a:rPr lang="en-US" altLang="ko-KR" sz="1600" b="1" spc="-300" dirty="0" smtClean="0"/>
                        <a:t>, </a:t>
                      </a:r>
                      <a:r>
                        <a:rPr lang="ko-KR" altLang="en-US" sz="1600" b="1" spc="-300" dirty="0" smtClean="0"/>
                        <a:t>지각 </a:t>
                      </a:r>
                      <a:r>
                        <a:rPr lang="en-US" altLang="ko-KR" sz="1600" b="1" spc="-150" dirty="0" smtClean="0"/>
                        <a:t>0.5</a:t>
                      </a:r>
                      <a:r>
                        <a:rPr lang="ko-KR" altLang="en-US" sz="1600" b="1" spc="-300" dirty="0" smtClean="0"/>
                        <a:t>점</a:t>
                      </a:r>
                      <a:r>
                        <a:rPr lang="en-US" altLang="ko-KR" sz="1600" b="1" spc="-300" dirty="0" smtClean="0"/>
                        <a:t>, </a:t>
                      </a:r>
                      <a:r>
                        <a:rPr lang="ko-KR" altLang="en-US" sz="1600" b="1" spc="-300" dirty="0" smtClean="0"/>
                        <a:t>공지 확인 </a:t>
                      </a:r>
                      <a:r>
                        <a:rPr lang="en-US" altLang="ko-KR" sz="1600" b="1" spc="-150" dirty="0" smtClean="0"/>
                        <a:t>0.3</a:t>
                      </a:r>
                      <a:r>
                        <a:rPr lang="ko-KR" altLang="en-US" sz="1600" b="1" spc="-300" dirty="0" smtClean="0"/>
                        <a:t>점</a:t>
                      </a:r>
                      <a:r>
                        <a:rPr lang="en-US" altLang="ko-KR" sz="1600" b="1" spc="-300" dirty="0" smtClean="0"/>
                        <a:t>) </a:t>
                      </a:r>
                      <a:r>
                        <a:rPr lang="ko-KR" altLang="en-US" sz="1600" b="1" spc="-300" dirty="0" smtClean="0"/>
                        <a:t>시</a:t>
                      </a:r>
                      <a:r>
                        <a:rPr lang="en-US" altLang="ko-KR" sz="1600" b="1" spc="-300" dirty="0" smtClean="0"/>
                        <a:t>,</a:t>
                      </a:r>
                      <a:r>
                        <a:rPr lang="en-US" altLang="ko-KR" sz="1600" b="1" spc="-300" baseline="0" dirty="0" smtClean="0"/>
                        <a:t>  </a:t>
                      </a:r>
                      <a:r>
                        <a:rPr lang="ko-KR" altLang="en-US" sz="1600" b="1" spc="-300" baseline="0" dirty="0" smtClean="0"/>
                        <a:t>두 차례 정기총회  중 한 번이라도 불참 시 자동 제명</a:t>
                      </a:r>
                      <a:r>
                        <a:rPr lang="ko-KR" altLang="en-US" sz="1600" spc="-300" baseline="0" dirty="0" smtClean="0"/>
                        <a:t>됩니다</a:t>
                      </a:r>
                      <a:r>
                        <a:rPr lang="en-US" altLang="ko-KR" sz="1600" spc="-300" baseline="0" dirty="0" smtClean="0"/>
                        <a:t>. </a:t>
                      </a:r>
                      <a:r>
                        <a:rPr lang="ko-KR" altLang="en-US" sz="1600" spc="-300" baseline="0" dirty="0" smtClean="0"/>
                        <a:t>자세한 사항은 공식 클럽 협회정관을 참고하세요</a:t>
                      </a:r>
                      <a:r>
                        <a:rPr lang="en-US" altLang="ko-KR" sz="1600" spc="-300" baseline="0" dirty="0" smtClean="0"/>
                        <a:t>.</a:t>
                      </a:r>
                      <a:endParaRPr lang="ko-KR" altLang="en-US" sz="1600" spc="-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/>
                </a:tc>
              </a:tr>
              <a:tr h="628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spc="-300" dirty="0" smtClean="0"/>
                        <a:t>한국대학생마케팅협회 </a:t>
                      </a:r>
                      <a:r>
                        <a:rPr lang="ko-KR" altLang="en-US" sz="1600" spc="-300" dirty="0" err="1" smtClean="0"/>
                        <a:t>페이스북</a:t>
                      </a:r>
                      <a:r>
                        <a:rPr lang="ko-KR" altLang="en-US" sz="1600" spc="-300" dirty="0" smtClean="0"/>
                        <a:t> 페이지</a:t>
                      </a:r>
                      <a:r>
                        <a:rPr lang="en-US" altLang="ko-KR" sz="1600" spc="-150" dirty="0" smtClean="0"/>
                        <a:t>(http://www.facebook.com/iamkusmi) </a:t>
                      </a:r>
                      <a:r>
                        <a:rPr lang="ko-KR" altLang="en-US" sz="1600" spc="-150" dirty="0" smtClean="0"/>
                        <a:t>및 </a:t>
                      </a:r>
                      <a:r>
                        <a:rPr lang="en-US" altLang="ko-KR" sz="1600" spc="-150" dirty="0" smtClean="0"/>
                        <a:t>11</a:t>
                      </a:r>
                      <a:r>
                        <a:rPr lang="ko-KR" altLang="en-US" sz="1600" spc="-150" dirty="0" smtClean="0"/>
                        <a:t>기 </a:t>
                      </a:r>
                      <a:r>
                        <a:rPr lang="ko-KR" altLang="en-US" sz="1600" spc="-150" dirty="0" smtClean="0"/>
                        <a:t>모집</a:t>
                      </a:r>
                      <a:r>
                        <a:rPr lang="ko-KR" altLang="en-US" sz="1600" spc="-150" baseline="0" dirty="0" smtClean="0"/>
                        <a:t>글 </a:t>
                      </a:r>
                      <a:r>
                        <a:rPr lang="en-US" altLang="ko-KR" sz="1600" spc="-150" baseline="0" dirty="0" smtClean="0"/>
                        <a:t>‘</a:t>
                      </a:r>
                      <a:r>
                        <a:rPr lang="ko-KR" altLang="en-US" sz="1600" b="1" spc="-150" baseline="0" dirty="0" smtClean="0"/>
                        <a:t>좋아요</a:t>
                      </a:r>
                      <a:r>
                        <a:rPr lang="en-US" altLang="ko-KR" sz="1600" spc="-150" baseline="0" dirty="0" smtClean="0"/>
                        <a:t>’</a:t>
                      </a:r>
                      <a:r>
                        <a:rPr lang="ko-KR" altLang="en-US" sz="1600" spc="-150" baseline="0" dirty="0" smtClean="0"/>
                        <a:t>를 눌러주세요</a:t>
                      </a:r>
                      <a:r>
                        <a:rPr lang="en-US" altLang="ko-KR" sz="1600" spc="-150" baseline="0" dirty="0" smtClean="0"/>
                        <a:t>.</a:t>
                      </a:r>
                      <a:endParaRPr lang="ko-KR" altLang="en-US" sz="1600" spc="-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spc="-3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1206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414" y="6381328"/>
            <a:ext cx="2191172" cy="393599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9144000" cy="6237312"/>
          </a:xfrm>
          <a:prstGeom prst="rect">
            <a:avLst/>
          </a:prstGeom>
          <a:solidFill>
            <a:srgbClr val="E0CECE"/>
          </a:solidFill>
          <a:ln>
            <a:solidFill>
              <a:srgbClr val="E0CE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spc="-3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2400" spc="-300" dirty="0" smtClean="0">
                <a:solidFill>
                  <a:schemeClr val="tx1"/>
                </a:solidFill>
              </a:rPr>
              <a:t>한국대학생마케팅협회에</a:t>
            </a:r>
            <a:endParaRPr lang="en-US" altLang="ko-KR" sz="2400" spc="-3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2400" b="1" spc="-300" dirty="0" smtClean="0">
                <a:solidFill>
                  <a:schemeClr val="tx1"/>
                </a:solidFill>
              </a:rPr>
              <a:t>지원해주셔서 감사합니다</a:t>
            </a:r>
            <a:r>
              <a:rPr lang="en-US" altLang="ko-KR" sz="2400" b="1" spc="-300" dirty="0" smtClean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ko-KR" altLang="en-US" sz="2400" spc="-300" dirty="0" smtClean="0">
                <a:solidFill>
                  <a:schemeClr val="tx1"/>
                </a:solidFill>
              </a:rPr>
              <a:t>한국대학생마케팅협회</a:t>
            </a:r>
            <a:r>
              <a:rPr lang="en-US" altLang="ko-KR" sz="2400" spc="-300">
                <a:solidFill>
                  <a:schemeClr val="tx1"/>
                </a:solidFill>
              </a:rPr>
              <a:t> </a:t>
            </a:r>
            <a:r>
              <a:rPr lang="en-US" altLang="ko-KR" sz="2400" spc="-300" smtClean="0">
                <a:solidFill>
                  <a:schemeClr val="tx1"/>
                </a:solidFill>
              </a:rPr>
              <a:t>11</a:t>
            </a:r>
            <a:r>
              <a:rPr lang="ko-KR" altLang="en-US" sz="2400" spc="-300" smtClean="0">
                <a:solidFill>
                  <a:schemeClr val="tx1"/>
                </a:solidFill>
              </a:rPr>
              <a:t>기 </a:t>
            </a:r>
            <a:r>
              <a:rPr lang="ko-KR" altLang="en-US" sz="2400" spc="-300" dirty="0" smtClean="0">
                <a:solidFill>
                  <a:schemeClr val="tx1"/>
                </a:solidFill>
              </a:rPr>
              <a:t>협회원으로</a:t>
            </a:r>
            <a:endParaRPr lang="en-US" altLang="ko-KR" sz="2400" spc="-3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2400" spc="-300" dirty="0" smtClean="0">
                <a:solidFill>
                  <a:schemeClr val="tx1"/>
                </a:solidFill>
              </a:rPr>
              <a:t>만날 수 있길 바라겠습니다</a:t>
            </a:r>
            <a:r>
              <a:rPr lang="en-US" altLang="ko-KR" sz="2400" spc="-300" dirty="0" smtClean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323" y="116632"/>
            <a:ext cx="4973353" cy="1152128"/>
          </a:xfrm>
          <a:prstGeom prst="rect">
            <a:avLst/>
          </a:prstGeom>
          <a:effectLst>
            <a:glow>
              <a:schemeClr val="accent1"/>
            </a:glow>
          </a:effectLst>
        </p:spPr>
      </p:pic>
    </p:spTree>
    <p:extLst>
      <p:ext uri="{BB962C8B-B14F-4D97-AF65-F5344CB8AC3E}">
        <p14:creationId xmlns:p14="http://schemas.microsoft.com/office/powerpoint/2010/main" val="3162279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521</Words>
  <Application>Microsoft Office PowerPoint</Application>
  <PresentationFormat>화면 슬라이드 쇼(4:3)</PresentationFormat>
  <Paragraphs>110</Paragraphs>
  <Slides>11</Slides>
  <Notes>11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2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PC</dc:creator>
  <cp:lastModifiedBy>이수혐</cp:lastModifiedBy>
  <cp:revision>28</cp:revision>
  <dcterms:created xsi:type="dcterms:W3CDTF">2015-01-20T02:10:43Z</dcterms:created>
  <dcterms:modified xsi:type="dcterms:W3CDTF">2016-08-06T01:54:46Z</dcterms:modified>
</cp:coreProperties>
</file>