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4" r:id="rId2"/>
    <p:sldId id="262" r:id="rId3"/>
    <p:sldId id="263" r:id="rId4"/>
  </p:sldIdLst>
  <p:sldSz cx="6858000" cy="9906000" type="A4"/>
  <p:notesSz cx="6858000" cy="9686925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82808"/>
    <a:srgbClr val="502F0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651" autoAdjust="0"/>
    <p:restoredTop sz="94660"/>
  </p:normalViewPr>
  <p:slideViewPr>
    <p:cSldViewPr snapToGrid="0">
      <p:cViewPr varScale="1">
        <p:scale>
          <a:sx n="81" d="100"/>
          <a:sy n="81" d="100"/>
        </p:scale>
        <p:origin x="327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AD243-8D99-41D3-8269-8F6D7EB1A5E3}" type="datetimeFigureOut">
              <a:rPr lang="ko-KR" altLang="en-US" smtClean="0"/>
              <a:t>2019-08-01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46A0E-DB14-4EC1-86C0-BDDC104CD2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58777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AD243-8D99-41D3-8269-8F6D7EB1A5E3}" type="datetimeFigureOut">
              <a:rPr lang="ko-KR" altLang="en-US" smtClean="0"/>
              <a:t>2019-08-01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46A0E-DB14-4EC1-86C0-BDDC104CD2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978866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AD243-8D99-41D3-8269-8F6D7EB1A5E3}" type="datetimeFigureOut">
              <a:rPr lang="ko-KR" altLang="en-US" smtClean="0"/>
              <a:t>2019-08-01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46A0E-DB14-4EC1-86C0-BDDC104CD2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43687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AD243-8D99-41D3-8269-8F6D7EB1A5E3}" type="datetimeFigureOut">
              <a:rPr lang="ko-KR" altLang="en-US" smtClean="0"/>
              <a:t>2019-08-01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46A0E-DB14-4EC1-86C0-BDDC104CD2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63220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AD243-8D99-41D3-8269-8F6D7EB1A5E3}" type="datetimeFigureOut">
              <a:rPr lang="ko-KR" altLang="en-US" smtClean="0"/>
              <a:t>2019-08-01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46A0E-DB14-4EC1-86C0-BDDC104CD2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353514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AD243-8D99-41D3-8269-8F6D7EB1A5E3}" type="datetimeFigureOut">
              <a:rPr lang="ko-KR" altLang="en-US" smtClean="0"/>
              <a:t>2019-08-01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46A0E-DB14-4EC1-86C0-BDDC104CD2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794708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AD243-8D99-41D3-8269-8F6D7EB1A5E3}" type="datetimeFigureOut">
              <a:rPr lang="ko-KR" altLang="en-US" smtClean="0"/>
              <a:t>2019-08-01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46A0E-DB14-4EC1-86C0-BDDC104CD2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86031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AD243-8D99-41D3-8269-8F6D7EB1A5E3}" type="datetimeFigureOut">
              <a:rPr lang="ko-KR" altLang="en-US" smtClean="0"/>
              <a:t>2019-08-01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46A0E-DB14-4EC1-86C0-BDDC104CD2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201913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AD243-8D99-41D3-8269-8F6D7EB1A5E3}" type="datetimeFigureOut">
              <a:rPr lang="ko-KR" altLang="en-US" smtClean="0"/>
              <a:t>2019-08-01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46A0E-DB14-4EC1-86C0-BDDC104CD2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785508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AD243-8D99-41D3-8269-8F6D7EB1A5E3}" type="datetimeFigureOut">
              <a:rPr lang="ko-KR" altLang="en-US" smtClean="0"/>
              <a:t>2019-08-01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46A0E-DB14-4EC1-86C0-BDDC104CD2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862191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AD243-8D99-41D3-8269-8F6D7EB1A5E3}" type="datetimeFigureOut">
              <a:rPr lang="ko-KR" altLang="en-US" smtClean="0"/>
              <a:t>2019-08-01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46A0E-DB14-4EC1-86C0-BDDC104CD2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905959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9AD243-8D99-41D3-8269-8F6D7EB1A5E3}" type="datetimeFigureOut">
              <a:rPr lang="ko-KR" altLang="en-US" smtClean="0"/>
              <a:t>2019-08-01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A46A0E-DB14-4EC1-86C0-BDDC104CD2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59191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49706" y="24057"/>
            <a:ext cx="5558590" cy="7710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n-US" altLang="ko-KR" dirty="0" smtClean="0">
                <a:latin typeface="+mn-ea"/>
              </a:rPr>
              <a:t>2019</a:t>
            </a:r>
            <a:r>
              <a:rPr lang="ko-KR" altLang="en-US" dirty="0" smtClean="0">
                <a:latin typeface="+mn-ea"/>
              </a:rPr>
              <a:t>년 </a:t>
            </a:r>
            <a:r>
              <a:rPr lang="ko-KR" altLang="en-US" dirty="0" err="1" smtClean="0">
                <a:latin typeface="+mn-ea"/>
              </a:rPr>
              <a:t>원스커피콩빵</a:t>
            </a:r>
            <a:r>
              <a:rPr lang="ko-KR" altLang="en-US" dirty="0" smtClean="0">
                <a:latin typeface="+mn-ea"/>
              </a:rPr>
              <a:t> 홍보를 위한</a:t>
            </a:r>
            <a:endParaRPr lang="en-US" altLang="ko-KR" dirty="0" smtClean="0">
              <a:latin typeface="+mn-ea"/>
            </a:endParaRPr>
          </a:p>
          <a:p>
            <a:pPr algn="ctr">
              <a:lnSpc>
                <a:spcPts val="2800"/>
              </a:lnSpc>
            </a:pPr>
            <a:r>
              <a:rPr lang="ko-KR" altLang="en-US" dirty="0" smtClean="0">
                <a:latin typeface="+mn-ea"/>
              </a:rPr>
              <a:t>제 </a:t>
            </a:r>
            <a:r>
              <a:rPr lang="en-US" altLang="ko-KR" dirty="0" smtClean="0">
                <a:latin typeface="+mn-ea"/>
              </a:rPr>
              <a:t>1</a:t>
            </a:r>
            <a:r>
              <a:rPr lang="ko-KR" altLang="en-US" dirty="0" smtClean="0">
                <a:latin typeface="+mn-ea"/>
              </a:rPr>
              <a:t>회 </a:t>
            </a:r>
            <a:r>
              <a:rPr lang="ko-KR" altLang="en-US" dirty="0" err="1" smtClean="0">
                <a:latin typeface="+mn-ea"/>
              </a:rPr>
              <a:t>원스커피콩빵</a:t>
            </a:r>
            <a:r>
              <a:rPr lang="ko-KR" altLang="en-US" dirty="0" smtClean="0">
                <a:latin typeface="+mn-ea"/>
              </a:rPr>
              <a:t> 포스터 및 </a:t>
            </a:r>
            <a:r>
              <a:rPr lang="en-US" altLang="ko-KR" dirty="0" smtClean="0">
                <a:latin typeface="+mn-ea"/>
              </a:rPr>
              <a:t>UCC </a:t>
            </a:r>
            <a:r>
              <a:rPr lang="ko-KR" altLang="en-US" dirty="0" smtClean="0">
                <a:latin typeface="+mn-ea"/>
              </a:rPr>
              <a:t>공모전 안내문</a:t>
            </a:r>
            <a:endParaRPr lang="ko-KR" altLang="en-US" dirty="0">
              <a:latin typeface="+mn-ea"/>
            </a:endParaRPr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/>
          </p:nvPr>
        </p:nvGraphicFramePr>
        <p:xfrm>
          <a:off x="86690" y="1251287"/>
          <a:ext cx="6689247" cy="2768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3834"/>
                <a:gridCol w="911036"/>
                <a:gridCol w="1709755"/>
                <a:gridCol w="723833"/>
                <a:gridCol w="2620789"/>
              </a:tblGrid>
              <a:tr h="238626">
                <a:tc>
                  <a:txBody>
                    <a:bodyPr/>
                    <a:lstStyle/>
                    <a:p>
                      <a:pPr algn="l" latinLnBrk="1">
                        <a:lnSpc>
                          <a:spcPts val="1400"/>
                        </a:lnSpc>
                      </a:pPr>
                      <a:r>
                        <a:rPr lang="ko-KR" altLang="en-US" sz="1050" b="1" dirty="0" smtClean="0">
                          <a:solidFill>
                            <a:srgbClr val="582808"/>
                          </a:solidFill>
                          <a:latin typeface="+mn-ea"/>
                          <a:ea typeface="+mn-ea"/>
                        </a:rPr>
                        <a:t>출품주제</a:t>
                      </a:r>
                      <a:endParaRPr lang="ko-KR" altLang="en-US" sz="1050" b="1" dirty="0">
                        <a:solidFill>
                          <a:srgbClr val="582808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marL="0" marR="0" indent="0" algn="l" defTabSz="685800" rtl="0" eaLnBrk="1" fontAlgn="auto" latinLnBrk="1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50" baseline="0" dirty="0" err="1" smtClean="0">
                          <a:latin typeface="+mn-ea"/>
                          <a:ea typeface="+mn-ea"/>
                        </a:rPr>
                        <a:t>원스커피콩빵에</a:t>
                      </a:r>
                      <a:r>
                        <a:rPr lang="ko-KR" altLang="en-US" sz="1050" baseline="0" dirty="0" smtClean="0">
                          <a:latin typeface="+mn-ea"/>
                          <a:ea typeface="+mn-ea"/>
                        </a:rPr>
                        <a:t> 대한 다양한 에피소드 및 제품에 대한 </a:t>
                      </a:r>
                      <a:r>
                        <a:rPr lang="ko-KR" altLang="en-US" sz="1050" baseline="0" dirty="0" err="1" smtClean="0">
                          <a:latin typeface="+mn-ea"/>
                          <a:ea typeface="+mn-ea"/>
                        </a:rPr>
                        <a:t>홍보성</a:t>
                      </a:r>
                      <a:r>
                        <a:rPr lang="ko-KR" altLang="en-US" sz="1050" baseline="0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050" baseline="0" dirty="0" err="1" smtClean="0">
                          <a:latin typeface="+mn-ea"/>
                          <a:ea typeface="+mn-ea"/>
                        </a:rPr>
                        <a:t>디자인물</a:t>
                      </a:r>
                      <a:endParaRPr lang="en-US" altLang="ko-KR" sz="1050" baseline="0" dirty="0" smtClean="0">
                        <a:latin typeface="+mn-ea"/>
                        <a:ea typeface="+mn-ea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ts val="1400"/>
                        </a:lnSpc>
                      </a:pPr>
                      <a:r>
                        <a:rPr lang="ko-KR" altLang="en-US" sz="1050" b="1" dirty="0" smtClean="0">
                          <a:solidFill>
                            <a:srgbClr val="582808"/>
                          </a:solidFill>
                          <a:latin typeface="+mn-ea"/>
                          <a:ea typeface="+mn-ea"/>
                        </a:rPr>
                        <a:t>응모일정</a:t>
                      </a:r>
                      <a:endParaRPr lang="ko-KR" altLang="en-US" sz="1050" b="1" dirty="0">
                        <a:solidFill>
                          <a:srgbClr val="582808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72000" indent="-72000" latinLnBrk="1">
                        <a:lnSpc>
                          <a:spcPts val="14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참가신청서 제출 </a:t>
                      </a:r>
                      <a:r>
                        <a:rPr lang="en-US" altLang="ko-KR" sz="1050" dirty="0" smtClean="0">
                          <a:latin typeface="+mn-ea"/>
                          <a:ea typeface="+mn-ea"/>
                        </a:rPr>
                        <a:t>:</a:t>
                      </a:r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050" baseline="0" dirty="0" smtClean="0">
                          <a:latin typeface="+mn-ea"/>
                          <a:ea typeface="+mn-ea"/>
                        </a:rPr>
                        <a:t>8</a:t>
                      </a:r>
                      <a:r>
                        <a:rPr lang="ko-KR" altLang="en-US" sz="1050" baseline="0" dirty="0" smtClean="0">
                          <a:latin typeface="+mn-ea"/>
                          <a:ea typeface="+mn-ea"/>
                        </a:rPr>
                        <a:t>월 </a:t>
                      </a:r>
                      <a:r>
                        <a:rPr lang="en-US" altLang="ko-KR" sz="1050" baseline="0" dirty="0" smtClean="0">
                          <a:latin typeface="+mn-ea"/>
                          <a:ea typeface="+mn-ea"/>
                        </a:rPr>
                        <a:t>09</a:t>
                      </a:r>
                      <a:r>
                        <a:rPr lang="ko-KR" altLang="en-US" sz="1050" baseline="0" dirty="0" smtClean="0">
                          <a:latin typeface="+mn-ea"/>
                          <a:ea typeface="+mn-ea"/>
                        </a:rPr>
                        <a:t>일</a:t>
                      </a:r>
                      <a:r>
                        <a:rPr lang="en-US" altLang="ko-KR" sz="1050" baseline="0" dirty="0" smtClean="0">
                          <a:latin typeface="+mn-ea"/>
                          <a:ea typeface="+mn-ea"/>
                        </a:rPr>
                        <a:t> ~ </a:t>
                      </a:r>
                      <a:r>
                        <a:rPr lang="en-US" altLang="ko-KR" sz="1050" baseline="0" dirty="0" smtClean="0">
                          <a:latin typeface="+mn-ea"/>
                          <a:ea typeface="+mn-ea"/>
                        </a:rPr>
                        <a:t>9</a:t>
                      </a:r>
                      <a:r>
                        <a:rPr lang="ko-KR" altLang="en-US" sz="1050" baseline="0" dirty="0" smtClean="0">
                          <a:latin typeface="+mn-ea"/>
                          <a:ea typeface="+mn-ea"/>
                        </a:rPr>
                        <a:t>월 </a:t>
                      </a:r>
                      <a:r>
                        <a:rPr lang="en-US" altLang="ko-KR" sz="1050" baseline="0" dirty="0" smtClean="0">
                          <a:latin typeface="+mn-ea"/>
                          <a:ea typeface="+mn-ea"/>
                        </a:rPr>
                        <a:t>09</a:t>
                      </a:r>
                      <a:r>
                        <a:rPr lang="ko-KR" altLang="en-US" sz="1050" baseline="0" dirty="0" smtClean="0">
                          <a:latin typeface="+mn-ea"/>
                          <a:ea typeface="+mn-ea"/>
                        </a:rPr>
                        <a:t>일</a:t>
                      </a:r>
                      <a:endParaRPr lang="en-US" altLang="ko-KR" sz="1050" baseline="0" dirty="0" smtClean="0">
                        <a:latin typeface="+mn-ea"/>
                        <a:ea typeface="+mn-ea"/>
                      </a:endParaRPr>
                    </a:p>
                    <a:p>
                      <a:pPr marL="72000" marR="0" indent="-72000" algn="l" defTabSz="685800" rtl="0" eaLnBrk="1" fontAlgn="auto" latinLnBrk="1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ko-KR" altLang="en-US" sz="1050" baseline="0" dirty="0" smtClean="0">
                          <a:latin typeface="+mn-ea"/>
                          <a:ea typeface="+mn-ea"/>
                        </a:rPr>
                        <a:t>출품기간 </a:t>
                      </a:r>
                      <a:r>
                        <a:rPr lang="en-US" altLang="ko-KR" sz="1050" baseline="0" dirty="0" smtClean="0">
                          <a:latin typeface="+mn-ea"/>
                          <a:ea typeface="+mn-ea"/>
                        </a:rPr>
                        <a:t>: 8</a:t>
                      </a:r>
                      <a:r>
                        <a:rPr lang="ko-KR" altLang="en-US" sz="1050" baseline="0" dirty="0" smtClean="0">
                          <a:latin typeface="+mn-ea"/>
                          <a:ea typeface="+mn-ea"/>
                        </a:rPr>
                        <a:t>월 </a:t>
                      </a:r>
                      <a:r>
                        <a:rPr lang="en-US" altLang="ko-KR" sz="1050" baseline="0" dirty="0" smtClean="0">
                          <a:latin typeface="+mn-ea"/>
                          <a:ea typeface="+mn-ea"/>
                        </a:rPr>
                        <a:t>09</a:t>
                      </a:r>
                      <a:r>
                        <a:rPr lang="ko-KR" altLang="en-US" sz="1050" baseline="0" dirty="0" smtClean="0">
                          <a:latin typeface="+mn-ea"/>
                          <a:ea typeface="+mn-ea"/>
                        </a:rPr>
                        <a:t>일</a:t>
                      </a:r>
                      <a:r>
                        <a:rPr lang="en-US" altLang="ko-KR" sz="1050" baseline="0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050" baseline="0" dirty="0" smtClean="0">
                          <a:latin typeface="+mn-ea"/>
                          <a:ea typeface="+mn-ea"/>
                        </a:rPr>
                        <a:t>~ 9</a:t>
                      </a:r>
                      <a:r>
                        <a:rPr lang="ko-KR" altLang="en-US" sz="1050" baseline="0" dirty="0" smtClean="0">
                          <a:latin typeface="+mn-ea"/>
                          <a:ea typeface="+mn-ea"/>
                        </a:rPr>
                        <a:t>월 </a:t>
                      </a:r>
                      <a:r>
                        <a:rPr lang="en-US" altLang="ko-KR" sz="1050" baseline="0" dirty="0" smtClean="0">
                          <a:latin typeface="+mn-ea"/>
                          <a:ea typeface="+mn-ea"/>
                        </a:rPr>
                        <a:t>18</a:t>
                      </a:r>
                      <a:r>
                        <a:rPr lang="ko-KR" altLang="en-US" sz="1050" baseline="0" dirty="0" smtClean="0">
                          <a:latin typeface="+mn-ea"/>
                          <a:ea typeface="+mn-ea"/>
                        </a:rPr>
                        <a:t>일</a:t>
                      </a:r>
                      <a:endParaRPr lang="en-US" altLang="ko-KR" sz="1050" baseline="0" dirty="0" smtClean="0">
                        <a:latin typeface="+mn-ea"/>
                        <a:ea typeface="+mn-ea"/>
                      </a:endParaRPr>
                    </a:p>
                    <a:p>
                      <a:pPr marL="72000" marR="0" indent="-72000" algn="l" defTabSz="685800" rtl="0" eaLnBrk="1" fontAlgn="auto" latinLnBrk="1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ko-KR" altLang="en-US" sz="1050" spc="-30" baseline="0" dirty="0" smtClean="0">
                          <a:latin typeface="+mn-ea"/>
                          <a:ea typeface="+mn-ea"/>
                        </a:rPr>
                        <a:t>당첨자 발표 </a:t>
                      </a:r>
                      <a:r>
                        <a:rPr lang="en-US" altLang="ko-KR" sz="1050" spc="-30" baseline="0" dirty="0" smtClean="0">
                          <a:latin typeface="+mn-ea"/>
                          <a:ea typeface="+mn-ea"/>
                        </a:rPr>
                        <a:t>: 9</a:t>
                      </a:r>
                      <a:r>
                        <a:rPr lang="ko-KR" altLang="en-US" sz="1050" spc="-30" baseline="0" dirty="0" smtClean="0">
                          <a:latin typeface="+mn-ea"/>
                          <a:ea typeface="+mn-ea"/>
                        </a:rPr>
                        <a:t>월 </a:t>
                      </a:r>
                      <a:r>
                        <a:rPr lang="en-US" altLang="ko-KR" sz="1050" spc="-30" baseline="0" dirty="0" smtClean="0">
                          <a:latin typeface="+mn-ea"/>
                          <a:ea typeface="+mn-ea"/>
                        </a:rPr>
                        <a:t>24</a:t>
                      </a:r>
                      <a:r>
                        <a:rPr lang="ko-KR" altLang="en-US" sz="1050" spc="-30" baseline="0" dirty="0" smtClean="0">
                          <a:latin typeface="+mn-ea"/>
                          <a:ea typeface="+mn-ea"/>
                        </a:rPr>
                        <a:t>일 </a:t>
                      </a:r>
                      <a:r>
                        <a:rPr lang="ko-KR" altLang="en-US" sz="1050" spc="-30" baseline="0" dirty="0" smtClean="0">
                          <a:latin typeface="+mn-ea"/>
                          <a:ea typeface="+mn-ea"/>
                        </a:rPr>
                        <a:t>공지 및</a:t>
                      </a:r>
                      <a:r>
                        <a:rPr lang="en-US" altLang="ko-KR" sz="1050" spc="-30" baseline="0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050" spc="-30" baseline="0" dirty="0" smtClean="0">
                          <a:latin typeface="+mn-ea"/>
                          <a:ea typeface="+mn-ea"/>
                        </a:rPr>
                        <a:t>개별연락</a:t>
                      </a:r>
                      <a:endParaRPr lang="en-US" altLang="ko-KR" sz="1050" spc="-30" baseline="0" dirty="0" smtClean="0">
                        <a:latin typeface="+mn-ea"/>
                        <a:ea typeface="+mn-ea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38626">
                <a:tc rowSpan="2">
                  <a:txBody>
                    <a:bodyPr/>
                    <a:lstStyle/>
                    <a:p>
                      <a:pPr algn="l" latinLnBrk="1">
                        <a:lnSpc>
                          <a:spcPts val="1400"/>
                        </a:lnSpc>
                      </a:pPr>
                      <a:r>
                        <a:rPr lang="ko-KR" altLang="en-US" sz="1050" b="1" dirty="0" smtClean="0">
                          <a:solidFill>
                            <a:srgbClr val="582808"/>
                          </a:solidFill>
                          <a:latin typeface="+mn-ea"/>
                          <a:ea typeface="+mn-ea"/>
                        </a:rPr>
                        <a:t>출품분야</a:t>
                      </a:r>
                      <a:endParaRPr lang="ko-KR" altLang="en-US" sz="1050" b="1" dirty="0">
                        <a:solidFill>
                          <a:srgbClr val="582808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1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50" baseline="0" dirty="0" smtClean="0">
                          <a:latin typeface="+mn-ea"/>
                          <a:ea typeface="+mn-ea"/>
                        </a:rPr>
                        <a:t>포스터 부문</a:t>
                      </a:r>
                      <a:endParaRPr lang="en-US" altLang="ko-KR" sz="1050" baseline="0" dirty="0" smtClean="0">
                        <a:latin typeface="+mn-ea"/>
                        <a:ea typeface="+mn-ea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1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baseline="0" dirty="0" smtClean="0">
                          <a:latin typeface="+mn-ea"/>
                          <a:ea typeface="+mn-ea"/>
                        </a:rPr>
                        <a:t>size : </a:t>
                      </a:r>
                      <a:r>
                        <a:rPr lang="ko-KR" altLang="en-US" sz="1050" baseline="0" dirty="0" smtClean="0">
                          <a:latin typeface="+mn-ea"/>
                          <a:ea typeface="+mn-ea"/>
                        </a:rPr>
                        <a:t>가로 </a:t>
                      </a:r>
                      <a:r>
                        <a:rPr lang="en-US" altLang="ko-KR" sz="1050" baseline="0" dirty="0" smtClean="0">
                          <a:latin typeface="+mn-ea"/>
                          <a:ea typeface="+mn-ea"/>
                        </a:rPr>
                        <a:t>372mm, </a:t>
                      </a:r>
                      <a:r>
                        <a:rPr lang="ko-KR" altLang="en-US" sz="1050" baseline="0" dirty="0" smtClean="0">
                          <a:latin typeface="+mn-ea"/>
                          <a:ea typeface="+mn-ea"/>
                        </a:rPr>
                        <a:t>세로</a:t>
                      </a:r>
                      <a:r>
                        <a:rPr lang="en-US" altLang="ko-KR" sz="1050" baseline="0" dirty="0" smtClean="0">
                          <a:latin typeface="+mn-ea"/>
                          <a:ea typeface="+mn-ea"/>
                        </a:rPr>
                        <a:t> 522mm / </a:t>
                      </a:r>
                      <a:r>
                        <a:rPr lang="ko-KR" altLang="en-US" sz="1050" baseline="0" dirty="0" smtClean="0">
                          <a:latin typeface="+mn-ea"/>
                          <a:ea typeface="+mn-ea"/>
                        </a:rPr>
                        <a:t>형식 </a:t>
                      </a:r>
                      <a:r>
                        <a:rPr lang="en-US" altLang="ko-KR" sz="1050" baseline="0" dirty="0" smtClean="0">
                          <a:latin typeface="+mn-ea"/>
                          <a:ea typeface="+mn-ea"/>
                        </a:rPr>
                        <a:t>- </a:t>
                      </a:r>
                      <a:r>
                        <a:rPr lang="en-US" altLang="ko-KR" sz="1050" baseline="0" dirty="0" err="1" smtClean="0">
                          <a:latin typeface="+mn-ea"/>
                          <a:ea typeface="+mn-ea"/>
                        </a:rPr>
                        <a:t>ai</a:t>
                      </a:r>
                      <a:r>
                        <a:rPr lang="ko-KR" altLang="en-US" sz="1050" baseline="0" dirty="0" smtClean="0">
                          <a:latin typeface="+mn-ea"/>
                          <a:ea typeface="+mn-ea"/>
                        </a:rPr>
                        <a:t>파일</a:t>
                      </a:r>
                      <a:r>
                        <a:rPr lang="en-US" altLang="ko-KR" sz="1050" baseline="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en-US" altLang="ko-KR" sz="1050" baseline="0" dirty="0" err="1" smtClean="0">
                          <a:latin typeface="+mn-ea"/>
                          <a:ea typeface="+mn-ea"/>
                        </a:rPr>
                        <a:t>psd</a:t>
                      </a:r>
                      <a:r>
                        <a:rPr lang="ko-KR" altLang="en-US" sz="1050" baseline="0" dirty="0" smtClean="0">
                          <a:latin typeface="+mn-ea"/>
                          <a:ea typeface="+mn-ea"/>
                        </a:rPr>
                        <a:t>파일 </a:t>
                      </a:r>
                      <a:r>
                        <a:rPr lang="en-US" altLang="ko-KR" sz="1050" baseline="0" dirty="0" smtClean="0">
                          <a:latin typeface="+mn-ea"/>
                          <a:ea typeface="+mn-ea"/>
                        </a:rPr>
                        <a:t>/ </a:t>
                      </a:r>
                      <a:r>
                        <a:rPr lang="ko-KR" altLang="en-US" sz="1050" baseline="0" dirty="0" smtClean="0">
                          <a:latin typeface="+mn-ea"/>
                          <a:ea typeface="+mn-ea"/>
                        </a:rPr>
                        <a:t>해상도 </a:t>
                      </a:r>
                      <a:r>
                        <a:rPr lang="en-US" altLang="ko-KR" sz="1050" baseline="0" dirty="0" smtClean="0">
                          <a:latin typeface="+mn-ea"/>
                          <a:ea typeface="+mn-ea"/>
                        </a:rPr>
                        <a:t>300dpi </a:t>
                      </a:r>
                      <a:r>
                        <a:rPr lang="ko-KR" altLang="en-US" sz="1050" baseline="0" dirty="0" smtClean="0">
                          <a:latin typeface="+mn-ea"/>
                          <a:ea typeface="+mn-ea"/>
                        </a:rPr>
                        <a:t>이상</a:t>
                      </a:r>
                      <a:endParaRPr lang="en-US" altLang="ko-KR" sz="1050" baseline="0" dirty="0" smtClean="0">
                        <a:latin typeface="+mn-ea"/>
                        <a:ea typeface="+mn-ea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3">
                  <a:txBody>
                    <a:bodyPr/>
                    <a:lstStyle/>
                    <a:p>
                      <a:pPr latinLnBrk="1">
                        <a:lnSpc>
                          <a:spcPts val="1400"/>
                        </a:lnSpc>
                      </a:pPr>
                      <a:r>
                        <a:rPr lang="ko-KR" altLang="en-US" sz="1050" b="1" dirty="0" smtClean="0">
                          <a:solidFill>
                            <a:srgbClr val="582808"/>
                          </a:solidFill>
                          <a:latin typeface="+mn-ea"/>
                          <a:ea typeface="+mn-ea"/>
                        </a:rPr>
                        <a:t>출품방법</a:t>
                      </a:r>
                      <a:endParaRPr lang="ko-KR" altLang="en-US" sz="1050" b="1" dirty="0">
                        <a:solidFill>
                          <a:srgbClr val="582808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3">
                  <a:txBody>
                    <a:bodyPr/>
                    <a:lstStyle/>
                    <a:p>
                      <a:pPr marL="108000" indent="-108000" latinLnBrk="1">
                        <a:lnSpc>
                          <a:spcPts val="1400"/>
                        </a:lnSpc>
                        <a:buAutoNum type="arabicPeriod"/>
                      </a:pPr>
                      <a:r>
                        <a:rPr lang="ko-KR" altLang="en-US" sz="1050" dirty="0" err="1" smtClean="0">
                          <a:latin typeface="+mn-ea"/>
                          <a:ea typeface="+mn-ea"/>
                        </a:rPr>
                        <a:t>원스몰</a:t>
                      </a:r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 → </a:t>
                      </a:r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이벤트게시판 </a:t>
                      </a:r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→ 참가신청서 </a:t>
                      </a:r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다운 </a:t>
                      </a:r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→ 작성 후 기간 내 </a:t>
                      </a:r>
                      <a:r>
                        <a:rPr lang="ko-KR" altLang="en-US" sz="1050" dirty="0" err="1" smtClean="0">
                          <a:latin typeface="+mn-ea"/>
                          <a:ea typeface="+mn-ea"/>
                        </a:rPr>
                        <a:t>이메일</a:t>
                      </a:r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 접수 </a:t>
                      </a:r>
                      <a:endParaRPr lang="en-US" altLang="ko-KR" sz="1050" dirty="0" smtClean="0">
                        <a:latin typeface="+mn-ea"/>
                        <a:ea typeface="+mn-ea"/>
                      </a:endParaRPr>
                    </a:p>
                    <a:p>
                      <a:pPr marL="108000" indent="-108000" latinLnBrk="1">
                        <a:lnSpc>
                          <a:spcPts val="1400"/>
                        </a:lnSpc>
                        <a:spcBef>
                          <a:spcPts val="200"/>
                        </a:spcBef>
                        <a:buAutoNum type="arabicPeriod"/>
                      </a:pPr>
                      <a:r>
                        <a:rPr lang="ko-KR" altLang="en-US" sz="105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샘플 수령 또는 판매점 방문하여 출품작 제작 → 개인 </a:t>
                      </a:r>
                      <a:r>
                        <a:rPr lang="ko-KR" altLang="en-US" sz="105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유투브</a:t>
                      </a:r>
                      <a:r>
                        <a:rPr lang="ko-KR" altLang="en-US" sz="105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및 </a:t>
                      </a:r>
                      <a:r>
                        <a:rPr lang="en-US" altLang="ko-KR" sz="105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SNS</a:t>
                      </a:r>
                      <a:r>
                        <a:rPr lang="ko-KR" altLang="en-US" sz="105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에 업로드 → 기간 내 </a:t>
                      </a:r>
                      <a:r>
                        <a:rPr lang="ko-KR" altLang="en-US" sz="105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업로드한</a:t>
                      </a:r>
                      <a:r>
                        <a:rPr lang="ko-KR" altLang="en-US" sz="105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105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url</a:t>
                      </a:r>
                      <a:r>
                        <a:rPr lang="ko-KR" altLang="en-US" sz="105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과 원본 파일 </a:t>
                      </a:r>
                      <a:r>
                        <a:rPr lang="ko-KR" altLang="en-US" sz="105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이메일</a:t>
                      </a:r>
                      <a:r>
                        <a:rPr lang="ko-KR" altLang="en-US" sz="105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접수</a:t>
                      </a:r>
                      <a:r>
                        <a:rPr lang="en-US" altLang="ko-KR" sz="1050" dirty="0" smtClean="0">
                          <a:latin typeface="+mn-ea"/>
                          <a:ea typeface="+mn-ea"/>
                        </a:rPr>
                        <a:t>(ones1661@naver.com)</a:t>
                      </a:r>
                    </a:p>
                    <a:p>
                      <a:pPr marL="108000" indent="-108000" latinLnBrk="1">
                        <a:lnSpc>
                          <a:spcPts val="1400"/>
                        </a:lnSpc>
                        <a:spcBef>
                          <a:spcPts val="400"/>
                        </a:spcBef>
                      </a:pPr>
                      <a:r>
                        <a:rPr lang="en-US" altLang="ko-KR" sz="1050" dirty="0" smtClean="0">
                          <a:latin typeface="+mn-ea"/>
                          <a:ea typeface="+mn-ea"/>
                        </a:rPr>
                        <a:t>※ </a:t>
                      </a:r>
                      <a:r>
                        <a:rPr lang="ko-KR" altLang="en-US" sz="1050" dirty="0" err="1" smtClean="0">
                          <a:latin typeface="+mn-ea"/>
                          <a:ea typeface="+mn-ea"/>
                        </a:rPr>
                        <a:t>커피콩빵</a:t>
                      </a:r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 샘플 신청 </a:t>
                      </a:r>
                      <a:r>
                        <a:rPr lang="en-US" altLang="ko-KR" sz="1050" dirty="0" smtClean="0">
                          <a:latin typeface="+mn-ea"/>
                          <a:ea typeface="+mn-ea"/>
                        </a:rPr>
                        <a:t>- </a:t>
                      </a:r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무료 발송</a:t>
                      </a:r>
                      <a:endParaRPr lang="en-US" altLang="ko-KR" sz="1050" dirty="0" smtClean="0">
                        <a:latin typeface="+mn-ea"/>
                        <a:ea typeface="+mn-ea"/>
                      </a:endParaRPr>
                    </a:p>
                    <a:p>
                      <a:pPr marL="108000" indent="-108000" latinLnBrk="1">
                        <a:lnSpc>
                          <a:spcPts val="1400"/>
                        </a:lnSpc>
                      </a:pPr>
                      <a:r>
                        <a:rPr lang="ko-KR" altLang="ko-KR" sz="1050" dirty="0" smtClean="0">
                          <a:latin typeface="+mn-ea"/>
                          <a:ea typeface="+mn-ea"/>
                        </a:rPr>
                        <a:t>※</a:t>
                      </a:r>
                      <a:r>
                        <a:rPr lang="en-US" altLang="ko-KR" sz="1050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판매점 방문 신청 </a:t>
                      </a:r>
                      <a:r>
                        <a:rPr lang="en-US" altLang="ko-KR" sz="1050" dirty="0" smtClean="0">
                          <a:latin typeface="+mn-ea"/>
                          <a:ea typeface="+mn-ea"/>
                        </a:rPr>
                        <a:t>- </a:t>
                      </a:r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안내 받은 인근 매장</a:t>
                      </a:r>
                      <a:r>
                        <a:rPr lang="ko-KR" altLang="en-US" sz="1050" baseline="0" dirty="0" smtClean="0">
                          <a:latin typeface="+mn-ea"/>
                          <a:ea typeface="+mn-ea"/>
                        </a:rPr>
                        <a:t>에서 빵 만드는 모습 담으면 </a:t>
                      </a:r>
                      <a:r>
                        <a:rPr lang="ko-KR" altLang="en-US" sz="1050" b="1" baseline="0" dirty="0" err="1" smtClean="0">
                          <a:solidFill>
                            <a:srgbClr val="582808"/>
                          </a:solidFill>
                          <a:latin typeface="+mn-ea"/>
                          <a:ea typeface="+mn-ea"/>
                        </a:rPr>
                        <a:t>가산점</a:t>
                      </a:r>
                      <a:r>
                        <a:rPr lang="en-US" altLang="ko-KR" sz="1050" b="1" baseline="0" dirty="0" smtClean="0">
                          <a:solidFill>
                            <a:srgbClr val="582808"/>
                          </a:solidFill>
                          <a:latin typeface="+mn-ea"/>
                          <a:ea typeface="+mn-ea"/>
                        </a:rPr>
                        <a:t>.!</a:t>
                      </a:r>
                      <a:endParaRPr lang="en-US" altLang="ko-KR" sz="1050" b="1" dirty="0" smtClean="0">
                        <a:solidFill>
                          <a:srgbClr val="582808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701040">
                <a:tc vMerge="1"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1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baseline="0" dirty="0" smtClean="0">
                          <a:latin typeface="+mn-ea"/>
                          <a:ea typeface="+mn-ea"/>
                        </a:rPr>
                        <a:t>UCC </a:t>
                      </a:r>
                      <a:r>
                        <a:rPr lang="ko-KR" altLang="en-US" sz="1050" baseline="0" dirty="0" smtClean="0">
                          <a:latin typeface="+mn-ea"/>
                          <a:ea typeface="+mn-ea"/>
                        </a:rPr>
                        <a:t>부문</a:t>
                      </a:r>
                      <a:endParaRPr lang="en-US" altLang="ko-KR" sz="1050" baseline="0" dirty="0" smtClean="0">
                        <a:latin typeface="+mn-ea"/>
                        <a:ea typeface="+mn-ea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1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spc="-50" baseline="0" dirty="0" smtClean="0"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sz="1050" spc="-50" baseline="0" dirty="0" smtClean="0">
                          <a:latin typeface="+mn-ea"/>
                          <a:ea typeface="+mn-ea"/>
                        </a:rPr>
                        <a:t>분 이내</a:t>
                      </a:r>
                      <a:r>
                        <a:rPr lang="en-US" altLang="ko-KR" sz="1050" spc="-50" baseline="0" dirty="0" smtClean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050" spc="-50" baseline="0" dirty="0" smtClean="0">
                          <a:latin typeface="+mn-ea"/>
                          <a:ea typeface="+mn-ea"/>
                        </a:rPr>
                        <a:t>제목</a:t>
                      </a:r>
                      <a:r>
                        <a:rPr lang="en-US" altLang="ko-KR" sz="1050" spc="-50" baseline="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050" spc="-50" baseline="0" dirty="0" err="1" smtClean="0">
                          <a:latin typeface="+mn-ea"/>
                          <a:ea typeface="+mn-ea"/>
                        </a:rPr>
                        <a:t>크레딧</a:t>
                      </a:r>
                      <a:r>
                        <a:rPr lang="ko-KR" altLang="en-US" sz="1050" spc="-50" baseline="0" dirty="0" smtClean="0">
                          <a:latin typeface="+mn-ea"/>
                          <a:ea typeface="+mn-ea"/>
                        </a:rPr>
                        <a:t> 제외</a:t>
                      </a:r>
                      <a:r>
                        <a:rPr lang="en-US" altLang="ko-KR" sz="1050" spc="-50" baseline="0" dirty="0" smtClean="0">
                          <a:latin typeface="+mn-ea"/>
                          <a:ea typeface="+mn-ea"/>
                        </a:rPr>
                        <a:t>) / </a:t>
                      </a:r>
                      <a:r>
                        <a:rPr lang="ko-KR" altLang="en-US" sz="1050" spc="-50" baseline="0" dirty="0" smtClean="0">
                          <a:latin typeface="+mn-ea"/>
                          <a:ea typeface="+mn-ea"/>
                        </a:rPr>
                        <a:t>해상도 </a:t>
                      </a:r>
                      <a:r>
                        <a:rPr lang="en-US" altLang="ko-KR" sz="1050" spc="-50" baseline="0" dirty="0" smtClean="0">
                          <a:latin typeface="+mn-ea"/>
                          <a:ea typeface="+mn-ea"/>
                        </a:rPr>
                        <a:t>: 1920X1080, 1280X720 / mp4, </a:t>
                      </a:r>
                      <a:r>
                        <a:rPr lang="en-US" altLang="ko-KR" sz="1050" spc="-50" baseline="0" dirty="0" err="1" smtClean="0">
                          <a:latin typeface="+mn-ea"/>
                          <a:ea typeface="+mn-ea"/>
                        </a:rPr>
                        <a:t>avi</a:t>
                      </a:r>
                      <a:r>
                        <a:rPr lang="en-US" altLang="ko-KR" sz="1050" spc="-50" baseline="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en-US" altLang="ko-KR" sz="1050" spc="-50" baseline="0" dirty="0" err="1" smtClean="0">
                          <a:latin typeface="+mn-ea"/>
                          <a:ea typeface="+mn-ea"/>
                        </a:rPr>
                        <a:t>wmv</a:t>
                      </a:r>
                      <a:r>
                        <a:rPr lang="en-US" altLang="ko-KR" sz="1050" spc="-50" baseline="0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050" spc="-50" baseline="0" dirty="0" smtClean="0">
                          <a:latin typeface="+mn-ea"/>
                          <a:ea typeface="+mn-ea"/>
                        </a:rPr>
                        <a:t>등 </a:t>
                      </a:r>
                      <a:r>
                        <a:rPr lang="ko-KR" altLang="en-US" sz="1050" spc="-50" baseline="0" dirty="0" err="1" smtClean="0">
                          <a:latin typeface="+mn-ea"/>
                          <a:ea typeface="+mn-ea"/>
                        </a:rPr>
                        <a:t>표준코텍</a:t>
                      </a:r>
                      <a:r>
                        <a:rPr lang="ko-KR" altLang="en-US" sz="1050" spc="-50" baseline="0" dirty="0" smtClean="0">
                          <a:latin typeface="+mn-ea"/>
                          <a:ea typeface="+mn-ea"/>
                        </a:rPr>
                        <a:t> 지원</a:t>
                      </a:r>
                      <a:r>
                        <a:rPr lang="en-US" altLang="ko-KR" sz="1050" spc="-50" baseline="0" dirty="0" smtClean="0">
                          <a:latin typeface="+mn-ea"/>
                          <a:ea typeface="+mn-ea"/>
                        </a:rPr>
                        <a:t> </a:t>
                      </a:r>
                      <a:endParaRPr lang="en-US" altLang="ko-KR" sz="1050" baseline="0" dirty="0" smtClean="0">
                        <a:latin typeface="+mn-ea"/>
                        <a:ea typeface="+mn-ea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000" dirty="0">
                        <a:latin typeface="+mn-ea"/>
                        <a:ea typeface="+mn-ea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en-US" altLang="ko-KR" sz="1000" dirty="0" smtClean="0">
                        <a:latin typeface="+mn-ea"/>
                        <a:ea typeface="+mn-ea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626">
                <a:tc>
                  <a:txBody>
                    <a:bodyPr/>
                    <a:lstStyle/>
                    <a:p>
                      <a:pPr algn="l" latinLnBrk="1">
                        <a:lnSpc>
                          <a:spcPts val="1400"/>
                        </a:lnSpc>
                      </a:pPr>
                      <a:r>
                        <a:rPr lang="ko-KR" altLang="en-US" sz="1050" b="1" dirty="0" smtClean="0">
                          <a:solidFill>
                            <a:srgbClr val="582808"/>
                          </a:solidFill>
                          <a:latin typeface="+mn-ea"/>
                          <a:ea typeface="+mn-ea"/>
                        </a:rPr>
                        <a:t>참가대상</a:t>
                      </a:r>
                      <a:endParaRPr lang="ko-KR" altLang="en-US" sz="1050" b="1" dirty="0">
                        <a:solidFill>
                          <a:srgbClr val="582808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marL="0" marR="0" indent="0" algn="l" defTabSz="685800" rtl="0" eaLnBrk="1" fontAlgn="auto" latinLnBrk="1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50" baseline="0" dirty="0" smtClean="0">
                          <a:latin typeface="+mn-ea"/>
                          <a:ea typeface="+mn-ea"/>
                        </a:rPr>
                        <a:t>제한 없음</a:t>
                      </a:r>
                      <a:r>
                        <a:rPr lang="en-US" altLang="ko-KR" sz="1050" baseline="0" dirty="0" smtClean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050" baseline="0" dirty="0" smtClean="0">
                          <a:latin typeface="+mn-ea"/>
                          <a:ea typeface="+mn-ea"/>
                        </a:rPr>
                        <a:t>국내외 누구나</a:t>
                      </a:r>
                      <a:r>
                        <a:rPr lang="en-US" altLang="ko-KR" sz="1050" baseline="0" dirty="0" smtClean="0"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000" dirty="0">
                        <a:latin typeface="+mn-ea"/>
                        <a:ea typeface="+mn-ea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000" dirty="0">
                        <a:latin typeface="+mn-ea"/>
                        <a:ea typeface="+mn-ea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626">
                <a:tc>
                  <a:txBody>
                    <a:bodyPr/>
                    <a:lstStyle/>
                    <a:p>
                      <a:pPr algn="l" latinLnBrk="1">
                        <a:lnSpc>
                          <a:spcPts val="1400"/>
                        </a:lnSpc>
                      </a:pPr>
                      <a:r>
                        <a:rPr lang="ko-KR" altLang="en-US" sz="1050" b="1" dirty="0" smtClean="0">
                          <a:solidFill>
                            <a:srgbClr val="582808"/>
                          </a:solidFill>
                          <a:latin typeface="+mn-ea"/>
                          <a:ea typeface="+mn-ea"/>
                        </a:rPr>
                        <a:t>문의사항</a:t>
                      </a:r>
                      <a:endParaRPr lang="ko-KR" altLang="en-US" sz="1050" b="1" dirty="0">
                        <a:solidFill>
                          <a:srgbClr val="582808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4">
                  <a:txBody>
                    <a:bodyPr/>
                    <a:lstStyle/>
                    <a:p>
                      <a:pPr marL="0" marR="0" indent="0" algn="l" defTabSz="685800" rtl="0" eaLnBrk="1" fontAlgn="auto" latinLnBrk="1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50" baseline="0" dirty="0" smtClean="0">
                          <a:latin typeface="+mn-ea"/>
                          <a:ea typeface="+mn-ea"/>
                        </a:rPr>
                        <a:t>전화 </a:t>
                      </a:r>
                      <a:r>
                        <a:rPr lang="en-US" altLang="ko-KR" sz="1050" baseline="0" dirty="0" smtClean="0">
                          <a:latin typeface="+mn-ea"/>
                          <a:ea typeface="+mn-ea"/>
                        </a:rPr>
                        <a:t>1661-3469 / 010-7512-3268    </a:t>
                      </a:r>
                      <a:r>
                        <a:rPr lang="ko-KR" altLang="en-US" sz="1050" baseline="0" dirty="0" err="1" smtClean="0">
                          <a:latin typeface="+mn-ea"/>
                          <a:ea typeface="+mn-ea"/>
                        </a:rPr>
                        <a:t>이메일</a:t>
                      </a:r>
                      <a:r>
                        <a:rPr lang="ko-KR" altLang="en-US" sz="1050" baseline="0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050" baseline="0" dirty="0" smtClean="0">
                          <a:latin typeface="+mn-ea"/>
                          <a:ea typeface="+mn-ea"/>
                        </a:rPr>
                        <a:t>ones1661@naver.com    </a:t>
                      </a:r>
                      <a:r>
                        <a:rPr lang="ko-KR" altLang="en-US" sz="1050" baseline="0" dirty="0" err="1" smtClean="0">
                          <a:latin typeface="+mn-ea"/>
                          <a:ea typeface="+mn-ea"/>
                        </a:rPr>
                        <a:t>원스몰</a:t>
                      </a:r>
                      <a:r>
                        <a:rPr lang="ko-KR" altLang="en-US" sz="1050" baseline="0" dirty="0" smtClean="0">
                          <a:latin typeface="+mn-ea"/>
                          <a:ea typeface="+mn-ea"/>
                        </a:rPr>
                        <a:t> 이벤트 게시판 참조</a:t>
                      </a:r>
                      <a:endParaRPr lang="en-US" altLang="ko-KR" sz="1050" baseline="0" dirty="0" smtClean="0">
                        <a:latin typeface="+mn-ea"/>
                        <a:ea typeface="+mn-ea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00" b="1" dirty="0">
                        <a:solidFill>
                          <a:srgbClr val="582808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marL="108000" indent="-108000" latinLnBrk="1"/>
                      <a:endParaRPr lang="en-US" altLang="ko-KR" sz="1000" b="1" dirty="0" smtClean="0">
                        <a:solidFill>
                          <a:srgbClr val="582808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graphicFrame>
        <p:nvGraphicFramePr>
          <p:cNvPr id="7" name="표 6"/>
          <p:cNvGraphicFramePr>
            <a:graphicFrameLocks noGrp="1"/>
          </p:cNvGraphicFramePr>
          <p:nvPr>
            <p:extLst/>
          </p:nvPr>
        </p:nvGraphicFramePr>
        <p:xfrm>
          <a:off x="86690" y="4222475"/>
          <a:ext cx="6689247" cy="1005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14874"/>
                <a:gridCol w="1064772"/>
                <a:gridCol w="1039714"/>
                <a:gridCol w="1039714"/>
                <a:gridCol w="1027186"/>
                <a:gridCol w="1402987"/>
              </a:tblGrid>
              <a:tr h="23398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smtClean="0">
                          <a:solidFill>
                            <a:srgbClr val="582808"/>
                          </a:solidFill>
                          <a:latin typeface="+mn-ea"/>
                          <a:ea typeface="+mn-ea"/>
                        </a:rPr>
                        <a:t>시상내역</a:t>
                      </a:r>
                      <a:endParaRPr lang="ko-KR" altLang="en-US" sz="1050" b="1" dirty="0">
                        <a:solidFill>
                          <a:srgbClr val="582808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대상</a:t>
                      </a:r>
                      <a:r>
                        <a:rPr lang="en-US" altLang="ko-KR" sz="1050" dirty="0" smtClean="0">
                          <a:latin typeface="+mn-ea"/>
                          <a:ea typeface="+mn-ea"/>
                        </a:rPr>
                        <a:t>(1</a:t>
                      </a:r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팀</a:t>
                      </a:r>
                      <a:r>
                        <a:rPr lang="en-US" altLang="ko-KR" sz="1050" dirty="0" smtClean="0">
                          <a:latin typeface="+mn-ea"/>
                          <a:ea typeface="+mn-ea"/>
                        </a:rPr>
                        <a:t>)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최우수상</a:t>
                      </a:r>
                      <a:r>
                        <a:rPr lang="en-US" altLang="ko-KR" sz="1050" dirty="0" smtClean="0">
                          <a:latin typeface="+mn-ea"/>
                          <a:ea typeface="+mn-ea"/>
                        </a:rPr>
                        <a:t>(1</a:t>
                      </a:r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팀</a:t>
                      </a:r>
                      <a:r>
                        <a:rPr lang="en-US" altLang="ko-KR" sz="1050" dirty="0" smtClean="0">
                          <a:latin typeface="+mn-ea"/>
                          <a:ea typeface="+mn-ea"/>
                        </a:rPr>
                        <a:t>)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우수상</a:t>
                      </a:r>
                      <a:r>
                        <a:rPr lang="en-US" altLang="ko-KR" sz="1050" dirty="0" smtClean="0">
                          <a:latin typeface="+mn-ea"/>
                          <a:ea typeface="+mn-ea"/>
                        </a:rPr>
                        <a:t>(2</a:t>
                      </a:r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팀</a:t>
                      </a:r>
                      <a:r>
                        <a:rPr lang="en-US" altLang="ko-KR" sz="1050" dirty="0" smtClean="0">
                          <a:latin typeface="+mn-ea"/>
                          <a:ea typeface="+mn-ea"/>
                        </a:rPr>
                        <a:t>)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장려상</a:t>
                      </a:r>
                      <a:r>
                        <a:rPr lang="en-US" altLang="ko-KR" sz="1050" dirty="0" smtClean="0">
                          <a:latin typeface="+mn-ea"/>
                          <a:ea typeface="+mn-ea"/>
                        </a:rPr>
                        <a:t>(5</a:t>
                      </a:r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팀</a:t>
                      </a:r>
                      <a:r>
                        <a:rPr lang="en-US" altLang="ko-KR" sz="1050" dirty="0" smtClean="0">
                          <a:latin typeface="+mn-ea"/>
                          <a:ea typeface="+mn-ea"/>
                        </a:rPr>
                        <a:t>)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참가상</a:t>
                      </a:r>
                      <a:r>
                        <a:rPr lang="en-US" altLang="ko-KR" sz="1050" dirty="0" smtClean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전원</a:t>
                      </a:r>
                      <a:r>
                        <a:rPr lang="en-US" altLang="ko-KR" sz="1050" dirty="0" smtClean="0">
                          <a:latin typeface="+mn-ea"/>
                          <a:ea typeface="+mn-ea"/>
                        </a:rPr>
                        <a:t>)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398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>
                          <a:latin typeface="+mn-ea"/>
                          <a:ea typeface="+mn-ea"/>
                        </a:rPr>
                        <a:t>UCC(</a:t>
                      </a:r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영상</a:t>
                      </a:r>
                      <a:r>
                        <a:rPr lang="en-US" altLang="ko-KR" sz="1050" dirty="0" smtClean="0">
                          <a:latin typeface="+mn-ea"/>
                          <a:ea typeface="+mn-ea"/>
                        </a:rPr>
                        <a:t>) </a:t>
                      </a:r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부문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>
                          <a:latin typeface="+mn-ea"/>
                          <a:ea typeface="+mn-ea"/>
                        </a:rPr>
                        <a:t>200</a:t>
                      </a:r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만원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>
                          <a:latin typeface="+mn-ea"/>
                          <a:ea typeface="+mn-ea"/>
                        </a:rPr>
                        <a:t>100</a:t>
                      </a:r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만원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>
                          <a:latin typeface="+mn-ea"/>
                          <a:ea typeface="+mn-ea"/>
                        </a:rPr>
                        <a:t>50</a:t>
                      </a:r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만원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>
                          <a:latin typeface="+mn-ea"/>
                          <a:ea typeface="+mn-ea"/>
                        </a:rPr>
                        <a:t>20</a:t>
                      </a:r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만원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>
                          <a:latin typeface="+mn-ea"/>
                          <a:ea typeface="+mn-ea"/>
                        </a:rPr>
                        <a:t>2</a:t>
                      </a:r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만원</a:t>
                      </a:r>
                      <a:r>
                        <a:rPr lang="en-US" altLang="ko-KR" sz="1050" dirty="0" smtClean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문화상품권</a:t>
                      </a:r>
                      <a:r>
                        <a:rPr lang="en-US" altLang="ko-KR" sz="1050" dirty="0" smtClean="0">
                          <a:latin typeface="+mn-ea"/>
                          <a:ea typeface="+mn-ea"/>
                        </a:rPr>
                        <a:t>)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398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포스터 부문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>
                          <a:latin typeface="+mn-ea"/>
                          <a:ea typeface="+mn-ea"/>
                        </a:rPr>
                        <a:t>50</a:t>
                      </a:r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만원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>
                          <a:latin typeface="+mn-ea"/>
                          <a:ea typeface="+mn-ea"/>
                        </a:rPr>
                        <a:t>30</a:t>
                      </a:r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만원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>
                          <a:latin typeface="+mn-ea"/>
                          <a:ea typeface="+mn-ea"/>
                        </a:rPr>
                        <a:t>10</a:t>
                      </a:r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만원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없음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없음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3980">
                <a:tc gridSpan="6">
                  <a:txBody>
                    <a:bodyPr/>
                    <a:lstStyle/>
                    <a:p>
                      <a:pPr algn="l" latinLnBrk="1"/>
                      <a:r>
                        <a:rPr lang="en-US" altLang="ko-KR" sz="105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※ UCC(</a:t>
                      </a:r>
                      <a:r>
                        <a:rPr lang="ko-KR" altLang="en-US" sz="105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영상</a:t>
                      </a:r>
                      <a:r>
                        <a:rPr lang="en-US" altLang="ko-KR" sz="105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 </a:t>
                      </a:r>
                      <a:r>
                        <a:rPr lang="ko-KR" altLang="en-US" sz="105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부문 참가자 중 판매점 방문을 신청하여 </a:t>
                      </a:r>
                      <a:r>
                        <a:rPr lang="ko-KR" altLang="en-US" sz="105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커피콩빵기계로</a:t>
                      </a:r>
                      <a:r>
                        <a:rPr lang="ko-KR" altLang="en-US" sz="105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빵을 만드는 모습을 담으면 </a:t>
                      </a:r>
                      <a:r>
                        <a:rPr lang="ko-KR" altLang="en-US" sz="105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가산점</a:t>
                      </a:r>
                      <a:r>
                        <a:rPr lang="en-US" altLang="ko-KR" sz="105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!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직사각형 7"/>
          <p:cNvSpPr/>
          <p:nvPr/>
        </p:nvSpPr>
        <p:spPr>
          <a:xfrm>
            <a:off x="86691" y="5496928"/>
            <a:ext cx="6361002" cy="3772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700"/>
              </a:lnSpc>
            </a:pPr>
            <a:r>
              <a:rPr lang="ko-KR" altLang="en-US" sz="1100" b="1" dirty="0">
                <a:solidFill>
                  <a:srgbClr val="582808"/>
                </a:solidFill>
                <a:latin typeface="+mn-ea"/>
              </a:rPr>
              <a:t>유의사항</a:t>
            </a:r>
            <a:endParaRPr lang="en-US" altLang="ko-KR" sz="1100" b="1" dirty="0">
              <a:solidFill>
                <a:srgbClr val="582808"/>
              </a:solidFill>
              <a:latin typeface="+mn-ea"/>
            </a:endParaRPr>
          </a:p>
          <a:p>
            <a:pPr marL="216000" indent="-216000">
              <a:lnSpc>
                <a:spcPts val="1700"/>
              </a:lnSpc>
              <a:spcBef>
                <a:spcPts val="400"/>
              </a:spcBef>
            </a:pPr>
            <a:r>
              <a:rPr lang="en-US" altLang="ko-KR" sz="1100" dirty="0">
                <a:latin typeface="+mn-ea"/>
              </a:rPr>
              <a:t>  * </a:t>
            </a:r>
            <a:r>
              <a:rPr lang="ko-KR" altLang="en-US" sz="1100" dirty="0">
                <a:latin typeface="+mn-ea"/>
              </a:rPr>
              <a:t>출품작은 순수창작물 또는 </a:t>
            </a:r>
            <a:r>
              <a:rPr lang="ko-KR" altLang="en-US" sz="1100" dirty="0" err="1">
                <a:latin typeface="+mn-ea"/>
              </a:rPr>
              <a:t>패러디물도</a:t>
            </a:r>
            <a:r>
              <a:rPr lang="ko-KR" altLang="en-US" sz="1100" dirty="0">
                <a:latin typeface="+mn-ea"/>
              </a:rPr>
              <a:t> 가능하나</a:t>
            </a:r>
            <a:r>
              <a:rPr lang="en-US" altLang="ko-KR" sz="1100" dirty="0">
                <a:latin typeface="+mn-ea"/>
              </a:rPr>
              <a:t>, </a:t>
            </a:r>
            <a:r>
              <a:rPr lang="ko-KR" altLang="en-US" sz="1100" dirty="0">
                <a:latin typeface="+mn-ea"/>
              </a:rPr>
              <a:t>타인의 지식재산권을 침해한 경우 당선은 취소되며</a:t>
            </a:r>
            <a:r>
              <a:rPr lang="en-US" altLang="ko-KR" sz="1100" dirty="0">
                <a:latin typeface="+mn-ea"/>
              </a:rPr>
              <a:t>(</a:t>
            </a:r>
            <a:r>
              <a:rPr lang="ko-KR" altLang="en-US" sz="1100" dirty="0">
                <a:latin typeface="+mn-ea"/>
              </a:rPr>
              <a:t>상금 환수</a:t>
            </a:r>
            <a:r>
              <a:rPr lang="en-US" altLang="ko-KR" sz="1100" dirty="0">
                <a:latin typeface="+mn-ea"/>
              </a:rPr>
              <a:t>), </a:t>
            </a:r>
            <a:r>
              <a:rPr lang="ko-KR" altLang="en-US" sz="1100" dirty="0">
                <a:latin typeface="+mn-ea"/>
              </a:rPr>
              <a:t>모든 법적 책임은 </a:t>
            </a:r>
            <a:r>
              <a:rPr lang="ko-KR" altLang="en-US" sz="1100" dirty="0" err="1">
                <a:latin typeface="+mn-ea"/>
              </a:rPr>
              <a:t>출품자</a:t>
            </a:r>
            <a:r>
              <a:rPr lang="en-US" altLang="ko-KR" sz="1100" dirty="0">
                <a:latin typeface="+mn-ea"/>
              </a:rPr>
              <a:t>(</a:t>
            </a:r>
            <a:r>
              <a:rPr lang="ko-KR" altLang="en-US" sz="1100" dirty="0">
                <a:latin typeface="+mn-ea"/>
              </a:rPr>
              <a:t>팀</a:t>
            </a:r>
            <a:r>
              <a:rPr lang="en-US" altLang="ko-KR" sz="1100" dirty="0">
                <a:latin typeface="+mn-ea"/>
              </a:rPr>
              <a:t>)</a:t>
            </a:r>
            <a:r>
              <a:rPr lang="ko-KR" altLang="en-US" sz="1100" dirty="0">
                <a:latin typeface="+mn-ea"/>
              </a:rPr>
              <a:t>에게 있습니다</a:t>
            </a:r>
            <a:r>
              <a:rPr lang="en-US" altLang="ko-KR" sz="1100" dirty="0">
                <a:latin typeface="+mn-ea"/>
              </a:rPr>
              <a:t>.</a:t>
            </a:r>
          </a:p>
          <a:p>
            <a:pPr marL="216000" indent="-216000">
              <a:lnSpc>
                <a:spcPts val="1700"/>
              </a:lnSpc>
              <a:spcBef>
                <a:spcPts val="400"/>
              </a:spcBef>
            </a:pPr>
            <a:r>
              <a:rPr lang="en-US" altLang="ko-KR" sz="1100" dirty="0">
                <a:latin typeface="+mn-ea"/>
              </a:rPr>
              <a:t>  * </a:t>
            </a:r>
            <a:r>
              <a:rPr lang="ko-KR" altLang="en-US" sz="1100" dirty="0">
                <a:latin typeface="+mn-ea"/>
              </a:rPr>
              <a:t>출품작에 사용된 폰트</a:t>
            </a:r>
            <a:r>
              <a:rPr lang="en-US" altLang="ko-KR" sz="1100" dirty="0">
                <a:latin typeface="+mn-ea"/>
              </a:rPr>
              <a:t>, </a:t>
            </a:r>
            <a:r>
              <a:rPr lang="ko-KR" altLang="en-US" sz="1100" dirty="0">
                <a:latin typeface="+mn-ea"/>
              </a:rPr>
              <a:t>이미지</a:t>
            </a:r>
            <a:r>
              <a:rPr lang="en-US" altLang="ko-KR" sz="1100" dirty="0">
                <a:latin typeface="+mn-ea"/>
              </a:rPr>
              <a:t>, </a:t>
            </a:r>
            <a:r>
              <a:rPr lang="ko-KR" altLang="en-US" sz="1100" dirty="0" err="1">
                <a:latin typeface="+mn-ea"/>
              </a:rPr>
              <a:t>음원</a:t>
            </a:r>
            <a:r>
              <a:rPr lang="en-US" altLang="ko-KR" sz="1100" dirty="0">
                <a:latin typeface="+mn-ea"/>
              </a:rPr>
              <a:t>, </a:t>
            </a:r>
            <a:r>
              <a:rPr lang="ko-KR" altLang="en-US" sz="1100" dirty="0">
                <a:latin typeface="+mn-ea"/>
              </a:rPr>
              <a:t>영상 등이 타인의 지식재산권을 침해한 경우 당선은 취소되며</a:t>
            </a:r>
            <a:r>
              <a:rPr lang="en-US" altLang="ko-KR" sz="1100" dirty="0">
                <a:latin typeface="+mn-ea"/>
              </a:rPr>
              <a:t>(</a:t>
            </a:r>
            <a:r>
              <a:rPr lang="ko-KR" altLang="en-US" sz="1100" dirty="0" err="1">
                <a:latin typeface="+mn-ea"/>
              </a:rPr>
              <a:t>삼금</a:t>
            </a:r>
            <a:r>
              <a:rPr lang="ko-KR" altLang="en-US" sz="1100" dirty="0">
                <a:latin typeface="+mn-ea"/>
              </a:rPr>
              <a:t> 환수</a:t>
            </a:r>
            <a:r>
              <a:rPr lang="en-US" altLang="ko-KR" sz="1100" dirty="0">
                <a:latin typeface="+mn-ea"/>
              </a:rPr>
              <a:t>), </a:t>
            </a:r>
            <a:r>
              <a:rPr lang="ko-KR" altLang="en-US" sz="1100" dirty="0">
                <a:latin typeface="+mn-ea"/>
              </a:rPr>
              <a:t>모든 법적 책임은 </a:t>
            </a:r>
            <a:r>
              <a:rPr lang="ko-KR" altLang="en-US" sz="1100" dirty="0" err="1">
                <a:latin typeface="+mn-ea"/>
              </a:rPr>
              <a:t>출품자</a:t>
            </a:r>
            <a:r>
              <a:rPr lang="en-US" altLang="ko-KR" sz="1100" dirty="0">
                <a:latin typeface="+mn-ea"/>
              </a:rPr>
              <a:t>(</a:t>
            </a:r>
            <a:r>
              <a:rPr lang="ko-KR" altLang="en-US" sz="1100" dirty="0">
                <a:latin typeface="+mn-ea"/>
              </a:rPr>
              <a:t>팀</a:t>
            </a:r>
            <a:r>
              <a:rPr lang="en-US" altLang="ko-KR" sz="1100" dirty="0">
                <a:latin typeface="+mn-ea"/>
              </a:rPr>
              <a:t>)</a:t>
            </a:r>
            <a:r>
              <a:rPr lang="ko-KR" altLang="en-US" sz="1100" dirty="0">
                <a:latin typeface="+mn-ea"/>
              </a:rPr>
              <a:t>에게 있습니다</a:t>
            </a:r>
            <a:r>
              <a:rPr lang="en-US" altLang="ko-KR" sz="1100" dirty="0">
                <a:latin typeface="+mn-ea"/>
              </a:rPr>
              <a:t>.</a:t>
            </a:r>
          </a:p>
          <a:p>
            <a:pPr marL="216000" indent="-216000">
              <a:lnSpc>
                <a:spcPts val="1700"/>
              </a:lnSpc>
              <a:spcBef>
                <a:spcPts val="400"/>
              </a:spcBef>
            </a:pPr>
            <a:r>
              <a:rPr lang="en-US" altLang="ko-KR" sz="1100" dirty="0">
                <a:latin typeface="+mn-ea"/>
              </a:rPr>
              <a:t>  * </a:t>
            </a:r>
            <a:r>
              <a:rPr lang="ko-KR" altLang="en-US" sz="1100" dirty="0">
                <a:latin typeface="+mn-ea"/>
              </a:rPr>
              <a:t>출품작은 반환되지 않으며</a:t>
            </a:r>
            <a:r>
              <a:rPr lang="en-US" altLang="ko-KR" sz="1100" dirty="0">
                <a:latin typeface="+mn-ea"/>
              </a:rPr>
              <a:t>, </a:t>
            </a:r>
            <a:r>
              <a:rPr lang="ko-KR" altLang="en-US" sz="1100" dirty="0">
                <a:latin typeface="+mn-ea"/>
              </a:rPr>
              <a:t>저작권은 </a:t>
            </a:r>
            <a:r>
              <a:rPr lang="ko-KR" altLang="en-US" sz="1100" dirty="0" err="1">
                <a:latin typeface="+mn-ea"/>
              </a:rPr>
              <a:t>출품자</a:t>
            </a:r>
            <a:r>
              <a:rPr lang="en-US" altLang="ko-KR" sz="1100" dirty="0">
                <a:latin typeface="+mn-ea"/>
              </a:rPr>
              <a:t>(</a:t>
            </a:r>
            <a:r>
              <a:rPr lang="ko-KR" altLang="en-US" sz="1100" dirty="0">
                <a:latin typeface="+mn-ea"/>
              </a:rPr>
              <a:t>팀</a:t>
            </a:r>
            <a:r>
              <a:rPr lang="en-US" altLang="ko-KR" sz="1100" dirty="0">
                <a:latin typeface="+mn-ea"/>
              </a:rPr>
              <a:t>)</a:t>
            </a:r>
            <a:r>
              <a:rPr lang="ko-KR" altLang="en-US" sz="1100" dirty="0">
                <a:latin typeface="+mn-ea"/>
              </a:rPr>
              <a:t>에게 있으나 저작재산권은 ㈜</a:t>
            </a:r>
            <a:r>
              <a:rPr lang="ko-KR" altLang="en-US" sz="1100" dirty="0" err="1">
                <a:latin typeface="+mn-ea"/>
              </a:rPr>
              <a:t>원스에프앤비에</a:t>
            </a:r>
            <a:r>
              <a:rPr lang="ko-KR" altLang="en-US" sz="1100" dirty="0">
                <a:latin typeface="+mn-ea"/>
              </a:rPr>
              <a:t> 귀속됩니다</a:t>
            </a:r>
            <a:r>
              <a:rPr lang="en-US" altLang="ko-KR" sz="1100" dirty="0">
                <a:latin typeface="+mn-ea"/>
              </a:rPr>
              <a:t>.</a:t>
            </a:r>
          </a:p>
          <a:p>
            <a:pPr marL="216000" indent="-216000">
              <a:lnSpc>
                <a:spcPts val="1700"/>
              </a:lnSpc>
              <a:spcBef>
                <a:spcPts val="400"/>
              </a:spcBef>
            </a:pPr>
            <a:r>
              <a:rPr lang="en-US" altLang="ko-KR" sz="1100" dirty="0">
                <a:latin typeface="+mn-ea"/>
              </a:rPr>
              <a:t>  * </a:t>
            </a:r>
            <a:r>
              <a:rPr lang="ko-KR" altLang="en-US" sz="1100" dirty="0">
                <a:latin typeface="+mn-ea"/>
              </a:rPr>
              <a:t>㈜</a:t>
            </a:r>
            <a:r>
              <a:rPr lang="ko-KR" altLang="en-US" sz="1100" dirty="0" err="1">
                <a:latin typeface="+mn-ea"/>
              </a:rPr>
              <a:t>원스에프앤비는</a:t>
            </a:r>
            <a:r>
              <a:rPr lang="ko-KR" altLang="en-US" sz="1100" dirty="0">
                <a:latin typeface="+mn-ea"/>
              </a:rPr>
              <a:t> 모든 출품작에 대해 전시</a:t>
            </a:r>
            <a:r>
              <a:rPr lang="en-US" altLang="ko-KR" sz="1100" dirty="0">
                <a:latin typeface="+mn-ea"/>
              </a:rPr>
              <a:t>, </a:t>
            </a:r>
            <a:r>
              <a:rPr lang="ko-KR" altLang="en-US" sz="1100" dirty="0">
                <a:latin typeface="+mn-ea"/>
              </a:rPr>
              <a:t>인쇄물</a:t>
            </a:r>
            <a:r>
              <a:rPr lang="en-US" altLang="ko-KR" sz="1100" dirty="0">
                <a:latin typeface="+mn-ea"/>
              </a:rPr>
              <a:t>, </a:t>
            </a:r>
            <a:r>
              <a:rPr lang="ko-KR" altLang="en-US" sz="1100" dirty="0">
                <a:latin typeface="+mn-ea"/>
              </a:rPr>
              <a:t>영상물</a:t>
            </a:r>
            <a:r>
              <a:rPr lang="en-US" altLang="ko-KR" sz="1100" dirty="0">
                <a:latin typeface="+mn-ea"/>
              </a:rPr>
              <a:t>, </a:t>
            </a:r>
            <a:r>
              <a:rPr lang="ko-KR" altLang="en-US" sz="1100" dirty="0">
                <a:latin typeface="+mn-ea"/>
              </a:rPr>
              <a:t>홍보물 및 인터넷을 포함한 모든 매체를 통해 활용할 수 있으며</a:t>
            </a:r>
            <a:r>
              <a:rPr lang="en-US" altLang="ko-KR" sz="1100" dirty="0">
                <a:latin typeface="+mn-ea"/>
              </a:rPr>
              <a:t>, </a:t>
            </a:r>
            <a:r>
              <a:rPr lang="ko-KR" altLang="en-US" sz="1100" dirty="0">
                <a:latin typeface="+mn-ea"/>
              </a:rPr>
              <a:t>출품인</a:t>
            </a:r>
            <a:r>
              <a:rPr lang="en-US" altLang="ko-KR" sz="1100" dirty="0">
                <a:latin typeface="+mn-ea"/>
              </a:rPr>
              <a:t>(</a:t>
            </a:r>
            <a:r>
              <a:rPr lang="ko-KR" altLang="en-US" sz="1100" dirty="0">
                <a:latin typeface="+mn-ea"/>
              </a:rPr>
              <a:t>팀</a:t>
            </a:r>
            <a:r>
              <a:rPr lang="en-US" altLang="ko-KR" sz="1100" dirty="0">
                <a:latin typeface="+mn-ea"/>
              </a:rPr>
              <a:t>)</a:t>
            </a:r>
            <a:r>
              <a:rPr lang="ko-KR" altLang="en-US" sz="1100" dirty="0">
                <a:latin typeface="+mn-ea"/>
              </a:rPr>
              <a:t>에 대한 별도의 비용지불 없이 사용 권한을 가집니다</a:t>
            </a:r>
            <a:r>
              <a:rPr lang="en-US" altLang="ko-KR" sz="1100" dirty="0">
                <a:latin typeface="+mn-ea"/>
              </a:rPr>
              <a:t>.</a:t>
            </a:r>
          </a:p>
          <a:p>
            <a:pPr>
              <a:lnSpc>
                <a:spcPts val="1700"/>
              </a:lnSpc>
              <a:spcBef>
                <a:spcPts val="400"/>
              </a:spcBef>
            </a:pPr>
            <a:r>
              <a:rPr lang="en-US" altLang="ko-KR" sz="1100" dirty="0">
                <a:latin typeface="+mn-ea"/>
              </a:rPr>
              <a:t>  * </a:t>
            </a:r>
            <a:r>
              <a:rPr lang="ko-KR" altLang="en-US" sz="1100" dirty="0">
                <a:latin typeface="+mn-ea"/>
              </a:rPr>
              <a:t>중복 지원은 가능하나</a:t>
            </a:r>
            <a:r>
              <a:rPr lang="en-US" altLang="ko-KR" sz="1100" dirty="0">
                <a:latin typeface="+mn-ea"/>
              </a:rPr>
              <a:t>, </a:t>
            </a:r>
            <a:r>
              <a:rPr lang="ko-KR" altLang="en-US" sz="1100" dirty="0">
                <a:latin typeface="+mn-ea"/>
              </a:rPr>
              <a:t>중복 시상은 불가합니다</a:t>
            </a:r>
            <a:r>
              <a:rPr lang="en-US" altLang="ko-KR" sz="1100" dirty="0">
                <a:latin typeface="+mn-ea"/>
              </a:rPr>
              <a:t>.</a:t>
            </a:r>
          </a:p>
          <a:p>
            <a:pPr marL="216000" indent="-216000">
              <a:lnSpc>
                <a:spcPts val="1700"/>
              </a:lnSpc>
              <a:spcBef>
                <a:spcPts val="400"/>
              </a:spcBef>
            </a:pPr>
            <a:r>
              <a:rPr lang="en-US" altLang="ko-KR" sz="1100" dirty="0">
                <a:latin typeface="+mn-ea"/>
              </a:rPr>
              <a:t>  * </a:t>
            </a:r>
            <a:r>
              <a:rPr lang="en-US" altLang="ko-KR" sz="1100" dirty="0">
                <a:solidFill>
                  <a:srgbClr val="FF0000"/>
                </a:solidFill>
                <a:latin typeface="+mn-ea"/>
              </a:rPr>
              <a:t>UCC(</a:t>
            </a:r>
            <a:r>
              <a:rPr lang="ko-KR" altLang="en-US" sz="1100" dirty="0">
                <a:solidFill>
                  <a:srgbClr val="FF0000"/>
                </a:solidFill>
                <a:latin typeface="+mn-ea"/>
              </a:rPr>
              <a:t>영상</a:t>
            </a:r>
            <a:r>
              <a:rPr lang="en-US" altLang="ko-KR" sz="1100" dirty="0">
                <a:solidFill>
                  <a:srgbClr val="FF0000"/>
                </a:solidFill>
                <a:latin typeface="+mn-ea"/>
              </a:rPr>
              <a:t>) </a:t>
            </a:r>
            <a:r>
              <a:rPr lang="ko-KR" altLang="en-US" sz="1100" dirty="0">
                <a:solidFill>
                  <a:srgbClr val="FF0000"/>
                </a:solidFill>
                <a:latin typeface="+mn-ea"/>
              </a:rPr>
              <a:t>부문 지원자 중 판매점 방문을 신청하고</a:t>
            </a:r>
            <a:r>
              <a:rPr lang="en-US" altLang="ko-KR" sz="1100" dirty="0">
                <a:solidFill>
                  <a:srgbClr val="FF0000"/>
                </a:solidFill>
                <a:latin typeface="+mn-ea"/>
              </a:rPr>
              <a:t>, </a:t>
            </a:r>
            <a:r>
              <a:rPr lang="ko-KR" altLang="en-US" sz="1100" dirty="0">
                <a:solidFill>
                  <a:srgbClr val="FF0000"/>
                </a:solidFill>
                <a:latin typeface="+mn-ea"/>
              </a:rPr>
              <a:t>전국 </a:t>
            </a:r>
            <a:r>
              <a:rPr lang="en-US" altLang="ko-KR" sz="1100" dirty="0" smtClean="0">
                <a:solidFill>
                  <a:srgbClr val="FF0000"/>
                </a:solidFill>
                <a:latin typeface="+mn-ea"/>
              </a:rPr>
              <a:t>4500</a:t>
            </a:r>
            <a:r>
              <a:rPr lang="ko-KR" altLang="en-US" sz="1100" dirty="0">
                <a:solidFill>
                  <a:srgbClr val="FF0000"/>
                </a:solidFill>
                <a:latin typeface="+mn-ea"/>
              </a:rPr>
              <a:t>개 판매점에서 </a:t>
            </a:r>
            <a:r>
              <a:rPr lang="ko-KR" altLang="en-US" sz="1100" dirty="0" err="1" smtClean="0">
                <a:solidFill>
                  <a:srgbClr val="FF0000"/>
                </a:solidFill>
                <a:latin typeface="+mn-ea"/>
              </a:rPr>
              <a:t>커피콩빵</a:t>
            </a:r>
            <a:r>
              <a:rPr lang="ko-KR" altLang="en-US" sz="1100" dirty="0" err="1" smtClean="0">
                <a:solidFill>
                  <a:srgbClr val="FF0000"/>
                </a:solidFill>
                <a:latin typeface="+mn-ea"/>
              </a:rPr>
              <a:t>기계로</a:t>
            </a:r>
            <a:r>
              <a:rPr lang="ko-KR" altLang="en-US" sz="1100" dirty="0" smtClean="0">
                <a:solidFill>
                  <a:srgbClr val="FF0000"/>
                </a:solidFill>
                <a:latin typeface="+mn-ea"/>
              </a:rPr>
              <a:t> 빵을 </a:t>
            </a:r>
            <a:r>
              <a:rPr lang="ko-KR" altLang="en-US" sz="1100" dirty="0">
                <a:solidFill>
                  <a:srgbClr val="FF0000"/>
                </a:solidFill>
                <a:latin typeface="+mn-ea"/>
              </a:rPr>
              <a:t>만드는 모습이 나오면 </a:t>
            </a:r>
            <a:r>
              <a:rPr lang="ko-KR" altLang="en-US" sz="1100" dirty="0" err="1">
                <a:solidFill>
                  <a:srgbClr val="FF0000"/>
                </a:solidFill>
                <a:latin typeface="+mn-ea"/>
              </a:rPr>
              <a:t>가산점</a:t>
            </a:r>
            <a:r>
              <a:rPr lang="ko-KR" altLang="en-US" sz="1100" dirty="0">
                <a:solidFill>
                  <a:srgbClr val="FF0000"/>
                </a:solidFill>
                <a:latin typeface="+mn-ea"/>
              </a:rPr>
              <a:t> </a:t>
            </a:r>
            <a:r>
              <a:rPr lang="ko-KR" altLang="en-US" sz="1100" dirty="0" smtClean="0">
                <a:solidFill>
                  <a:srgbClr val="FF0000"/>
                </a:solidFill>
                <a:latin typeface="+mn-ea"/>
              </a:rPr>
              <a:t>부여됩니다</a:t>
            </a:r>
            <a:r>
              <a:rPr lang="en-US" altLang="ko-KR" sz="1100" dirty="0" smtClean="0">
                <a:solidFill>
                  <a:srgbClr val="FF0000"/>
                </a:solidFill>
                <a:latin typeface="+mn-ea"/>
              </a:rPr>
              <a:t>.</a:t>
            </a:r>
            <a:endParaRPr lang="en-US" altLang="ko-KR" sz="1100" dirty="0">
              <a:solidFill>
                <a:srgbClr val="FF0000"/>
              </a:solidFill>
              <a:latin typeface="+mn-ea"/>
            </a:endParaRPr>
          </a:p>
          <a:p>
            <a:pPr>
              <a:lnSpc>
                <a:spcPts val="1700"/>
              </a:lnSpc>
              <a:spcBef>
                <a:spcPts val="400"/>
              </a:spcBef>
            </a:pPr>
            <a:r>
              <a:rPr lang="en-US" altLang="ko-KR" sz="1100" dirty="0">
                <a:latin typeface="+mn-ea"/>
              </a:rPr>
              <a:t>  * </a:t>
            </a:r>
            <a:r>
              <a:rPr lang="ko-KR" altLang="en-US" sz="1100" dirty="0">
                <a:latin typeface="+mn-ea"/>
              </a:rPr>
              <a:t>상금의 제세공과금은 본인 부담이며</a:t>
            </a:r>
            <a:r>
              <a:rPr lang="en-US" altLang="ko-KR" sz="1100" dirty="0">
                <a:latin typeface="+mn-ea"/>
              </a:rPr>
              <a:t>, </a:t>
            </a:r>
            <a:r>
              <a:rPr lang="ko-KR" altLang="en-US" sz="1100" dirty="0">
                <a:latin typeface="+mn-ea"/>
              </a:rPr>
              <a:t>심사 결과에 따라 해당 당선작이 없을 수 있습니다</a:t>
            </a:r>
            <a:r>
              <a:rPr lang="en-US" altLang="ko-KR" sz="1100" dirty="0" smtClean="0">
                <a:latin typeface="+mn-ea"/>
              </a:rPr>
              <a:t>.</a:t>
            </a:r>
          </a:p>
          <a:p>
            <a:pPr marL="216000" indent="-216000">
              <a:lnSpc>
                <a:spcPts val="1700"/>
              </a:lnSpc>
              <a:spcBef>
                <a:spcPts val="400"/>
              </a:spcBef>
            </a:pPr>
            <a:r>
              <a:rPr lang="en-US" altLang="ko-KR" sz="1100" dirty="0">
                <a:latin typeface="+mn-ea"/>
              </a:rPr>
              <a:t> </a:t>
            </a:r>
            <a:r>
              <a:rPr lang="en-US" altLang="ko-KR" sz="1100" dirty="0" smtClean="0">
                <a:latin typeface="+mn-ea"/>
              </a:rPr>
              <a:t> * </a:t>
            </a:r>
            <a:r>
              <a:rPr lang="ko-KR" altLang="en-US" sz="1100" dirty="0">
                <a:latin typeface="+mn-ea"/>
              </a:rPr>
              <a:t>필수 </a:t>
            </a:r>
            <a:r>
              <a:rPr lang="ko-KR" altLang="en-US" sz="1100" dirty="0" err="1">
                <a:latin typeface="+mn-ea"/>
              </a:rPr>
              <a:t>해시태크</a:t>
            </a:r>
            <a:r>
              <a:rPr lang="ko-KR" altLang="en-US" sz="1100" dirty="0">
                <a:latin typeface="+mn-ea"/>
              </a:rPr>
              <a:t> </a:t>
            </a:r>
            <a:r>
              <a:rPr lang="en-US" altLang="ko-KR" sz="1100" dirty="0">
                <a:latin typeface="+mn-ea"/>
              </a:rPr>
              <a:t>: #</a:t>
            </a:r>
            <a:r>
              <a:rPr lang="ko-KR" altLang="en-US" sz="1100" dirty="0" err="1">
                <a:latin typeface="+mn-ea"/>
              </a:rPr>
              <a:t>커피콩빵</a:t>
            </a:r>
            <a:r>
              <a:rPr lang="ko-KR" altLang="en-US" sz="1100" dirty="0">
                <a:latin typeface="+mn-ea"/>
              </a:rPr>
              <a:t> </a:t>
            </a:r>
            <a:r>
              <a:rPr lang="en-US" altLang="ko-KR" sz="1100" dirty="0">
                <a:latin typeface="+mn-ea"/>
              </a:rPr>
              <a:t>#</a:t>
            </a:r>
            <a:r>
              <a:rPr lang="ko-KR" altLang="en-US" sz="1100" dirty="0" err="1">
                <a:latin typeface="+mn-ea"/>
              </a:rPr>
              <a:t>커피콩빵기계</a:t>
            </a:r>
            <a:r>
              <a:rPr lang="en-US" altLang="ko-KR" sz="1100" dirty="0">
                <a:latin typeface="+mn-ea"/>
              </a:rPr>
              <a:t> #</a:t>
            </a:r>
            <a:r>
              <a:rPr lang="ko-KR" altLang="en-US" sz="1100" dirty="0" err="1">
                <a:latin typeface="+mn-ea"/>
              </a:rPr>
              <a:t>커피콩빵반죽</a:t>
            </a:r>
            <a:r>
              <a:rPr lang="ko-KR" altLang="en-US" sz="1100" dirty="0">
                <a:latin typeface="+mn-ea"/>
              </a:rPr>
              <a:t> </a:t>
            </a:r>
            <a:r>
              <a:rPr lang="en-US" altLang="ko-KR" sz="1100" dirty="0">
                <a:latin typeface="+mn-ea"/>
              </a:rPr>
              <a:t>#</a:t>
            </a:r>
            <a:r>
              <a:rPr lang="ko-KR" altLang="en-US" sz="1100" dirty="0" err="1">
                <a:latin typeface="+mn-ea"/>
              </a:rPr>
              <a:t>커피콩빵만들기</a:t>
            </a:r>
            <a:r>
              <a:rPr lang="ko-KR" altLang="en-US" sz="1100" dirty="0">
                <a:latin typeface="+mn-ea"/>
              </a:rPr>
              <a:t> </a:t>
            </a:r>
            <a:r>
              <a:rPr lang="en-US" altLang="ko-KR" sz="1100" dirty="0">
                <a:latin typeface="+mn-ea"/>
              </a:rPr>
              <a:t>#</a:t>
            </a:r>
            <a:r>
              <a:rPr lang="ko-KR" altLang="en-US" sz="1100" dirty="0" err="1">
                <a:latin typeface="+mn-ea"/>
              </a:rPr>
              <a:t>원스커피콩빵</a:t>
            </a:r>
            <a:r>
              <a:rPr lang="ko-KR" altLang="en-US" sz="1100" dirty="0">
                <a:latin typeface="+mn-ea"/>
              </a:rPr>
              <a:t> </a:t>
            </a:r>
            <a:r>
              <a:rPr lang="en-US" altLang="ko-KR" sz="1100" dirty="0">
                <a:latin typeface="+mn-ea"/>
              </a:rPr>
              <a:t>#</a:t>
            </a:r>
            <a:r>
              <a:rPr lang="ko-KR" altLang="en-US" sz="1100" dirty="0" err="1">
                <a:latin typeface="+mn-ea"/>
              </a:rPr>
              <a:t>원스몰</a:t>
            </a:r>
            <a:r>
              <a:rPr lang="ko-KR" altLang="en-US" sz="1100" dirty="0">
                <a:latin typeface="+mn-ea"/>
              </a:rPr>
              <a:t> 등</a:t>
            </a:r>
            <a:endParaRPr lang="en-US" altLang="ko-KR" sz="1100" dirty="0">
              <a:latin typeface="+mn-ea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90087" y="9589165"/>
            <a:ext cx="92300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b="1" dirty="0" smtClean="0">
                <a:solidFill>
                  <a:srgbClr val="582808"/>
                </a:solidFill>
                <a:latin typeface="+mn-ea"/>
              </a:rPr>
              <a:t>주최 ∙ 주관</a:t>
            </a:r>
            <a:endParaRPr lang="ko-KR" altLang="en-US" sz="1100" b="1" dirty="0">
              <a:solidFill>
                <a:srgbClr val="582808"/>
              </a:solidFill>
              <a:latin typeface="+mn-ea"/>
            </a:endParaRPr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5023" y="9490635"/>
            <a:ext cx="1080000" cy="384278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3535" y="9495912"/>
            <a:ext cx="684000" cy="307800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2444" y="9552858"/>
            <a:ext cx="828000" cy="281877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9483" y="9430298"/>
            <a:ext cx="779884" cy="351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88002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15816" y="185510"/>
            <a:ext cx="58263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dirty="0" smtClean="0"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제 </a:t>
            </a:r>
            <a:r>
              <a:rPr lang="en-US" altLang="ko-KR" sz="2000" dirty="0" smtClean="0"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</a:t>
            </a:r>
            <a:r>
              <a:rPr lang="ko-KR" altLang="en-US" sz="2000" dirty="0" smtClean="0"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회  </a:t>
            </a:r>
            <a:r>
              <a:rPr lang="ko-KR" altLang="en-US" sz="2000" dirty="0" err="1" smtClean="0"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원스커피콩빵</a:t>
            </a:r>
            <a:r>
              <a:rPr lang="ko-KR" altLang="en-US" sz="2000" dirty="0" smtClean="0"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 포스터 및 </a:t>
            </a:r>
            <a:r>
              <a:rPr lang="en-US" altLang="ko-KR" sz="2000" dirty="0" smtClean="0"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UCC </a:t>
            </a:r>
            <a:r>
              <a:rPr lang="ko-KR" altLang="en-US" sz="2000" dirty="0" smtClean="0"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공모전 참가신청서</a:t>
            </a:r>
            <a:endParaRPr lang="ko-KR" altLang="en-US" sz="2000" dirty="0"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/>
          </p:nvPr>
        </p:nvGraphicFramePr>
        <p:xfrm>
          <a:off x="46893" y="717883"/>
          <a:ext cx="6764217" cy="340864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6522"/>
                <a:gridCol w="785447"/>
                <a:gridCol w="1289538"/>
                <a:gridCol w="990601"/>
                <a:gridCol w="1040650"/>
                <a:gridCol w="2341459"/>
              </a:tblGrid>
              <a:tr h="275562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접수번호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기재하지 않음</a:t>
                      </a:r>
                      <a:endParaRPr lang="ko-KR" altLang="en-US" sz="900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50">
                        <a:latin typeface="+mn-ea"/>
                        <a:ea typeface="+mn-ea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50">
                        <a:latin typeface="+mn-ea"/>
                        <a:ea typeface="+mn-ea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5562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참가형태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latinLnBrk="1"/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□ 개인     □ 팀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부     문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□ </a:t>
                      </a:r>
                      <a:r>
                        <a:rPr lang="en-US" altLang="ko-KR" sz="1050" dirty="0" smtClean="0">
                          <a:latin typeface="+mn-ea"/>
                          <a:ea typeface="+mn-ea"/>
                        </a:rPr>
                        <a:t>UCC(</a:t>
                      </a:r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영상</a:t>
                      </a:r>
                      <a:r>
                        <a:rPr lang="en-US" altLang="ko-KR" sz="1050" dirty="0" smtClean="0"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    □ 포스터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5562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팀     명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팀인 경우에만 입력</a:t>
                      </a:r>
                      <a:endParaRPr lang="ko-KR" altLang="en-US" sz="900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샘플신청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□ </a:t>
                      </a:r>
                      <a:r>
                        <a:rPr lang="ko-KR" altLang="en-US" sz="1050" dirty="0" err="1" smtClean="0">
                          <a:latin typeface="+mn-ea"/>
                          <a:ea typeface="+mn-ea"/>
                        </a:rPr>
                        <a:t>커피콩빵</a:t>
                      </a:r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      □ 판매점 방문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5562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신청인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vert="wordArtVertRtl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이   </a:t>
                      </a:r>
                      <a:r>
                        <a:rPr lang="ko-KR" altLang="en-US" sz="1050" dirty="0" err="1" smtClean="0">
                          <a:latin typeface="+mn-ea"/>
                          <a:ea typeface="+mn-ea"/>
                        </a:rPr>
                        <a:t>름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팀일 경우 팀장</a:t>
                      </a:r>
                      <a:r>
                        <a:rPr lang="en-US" altLang="ko-KR" sz="90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90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대표자</a:t>
                      </a:r>
                      <a:r>
                        <a:rPr lang="en-US" altLang="ko-KR" sz="90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900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생년월일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5562">
                <a:tc vMerge="1"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연락처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latinLnBrk="1"/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이 메 일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50" dirty="0" smtClean="0">
                          <a:latin typeface="+mn-ea"/>
                          <a:ea typeface="+mn-ea"/>
                        </a:rPr>
                        <a:t>                              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5562">
                <a:tc vMerge="1"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주   소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latinLnBrk="1"/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5562">
                <a:tc rowSpan="6">
                  <a:txBody>
                    <a:bodyPr/>
                    <a:lstStyle/>
                    <a:p>
                      <a:pPr algn="ctr" latinLnBrk="1"/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팀원</a:t>
                      </a:r>
                      <a:endParaRPr lang="en-US" altLang="ko-KR" sz="1050" dirty="0" smtClean="0">
                        <a:latin typeface="+mn-ea"/>
                        <a:ea typeface="+mn-ea"/>
                      </a:endParaRPr>
                    </a:p>
                  </a:txBody>
                  <a:tcPr vert="wordArtVertRtl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성  명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연   </a:t>
                      </a:r>
                      <a:r>
                        <a:rPr lang="ko-KR" altLang="en-US" sz="1050" dirty="0" err="1" smtClean="0">
                          <a:latin typeface="+mn-ea"/>
                          <a:ea typeface="+mn-ea"/>
                        </a:rPr>
                        <a:t>락</a:t>
                      </a:r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   처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생년월일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주        소</a:t>
                      </a:r>
                      <a:endParaRPr lang="ko-KR" altLang="en-US" sz="1100" dirty="0"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5942">
                <a:tc vMerge="1"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latinLnBrk="1"/>
                      <a:endParaRPr lang="ko-KR" altLang="en-US" sz="1100"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5942">
                <a:tc vMerge="1"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5942">
                <a:tc vMerge="1"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50">
                        <a:latin typeface="+mn-ea"/>
                        <a:ea typeface="+mn-ea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5942">
                <a:tc vMerge="1"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50">
                        <a:latin typeface="+mn-ea"/>
                        <a:ea typeface="+mn-ea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5942">
                <a:tc vMerge="1"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2760784" y="4431325"/>
            <a:ext cx="13364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ko-KR" altLang="en-US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서약서</a:t>
            </a:r>
            <a:endParaRPr lang="ko-KR" altLang="en-US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0677" y="4933865"/>
            <a:ext cx="6529754" cy="49654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600"/>
              </a:lnSpc>
            </a:pPr>
            <a:r>
              <a:rPr lang="ko-KR" altLang="en-US" sz="1000" dirty="0" smtClean="0">
                <a:latin typeface="+mn-ea"/>
              </a:rPr>
              <a:t>  본인</a:t>
            </a:r>
            <a:r>
              <a:rPr lang="en-US" altLang="ko-KR" sz="1000" dirty="0" smtClean="0">
                <a:latin typeface="+mn-ea"/>
              </a:rPr>
              <a:t>(</a:t>
            </a:r>
            <a:r>
              <a:rPr lang="ko-KR" altLang="en-US" sz="1000" dirty="0" smtClean="0">
                <a:latin typeface="+mn-ea"/>
              </a:rPr>
              <a:t>팀</a:t>
            </a:r>
            <a:r>
              <a:rPr lang="en-US" altLang="ko-KR" sz="1000" dirty="0" smtClean="0">
                <a:latin typeface="+mn-ea"/>
              </a:rPr>
              <a:t>)</a:t>
            </a:r>
            <a:r>
              <a:rPr lang="ko-KR" altLang="en-US" sz="1000" dirty="0" smtClean="0">
                <a:latin typeface="+mn-ea"/>
              </a:rPr>
              <a:t>은 ㈜</a:t>
            </a:r>
            <a:r>
              <a:rPr lang="ko-KR" altLang="en-US" sz="1000" dirty="0" err="1" smtClean="0">
                <a:latin typeface="+mn-ea"/>
              </a:rPr>
              <a:t>원스에프앤비가</a:t>
            </a:r>
            <a:r>
              <a:rPr lang="ko-KR" altLang="en-US" sz="1000" dirty="0" smtClean="0">
                <a:latin typeface="+mn-ea"/>
              </a:rPr>
              <a:t> 주최하는 제</a:t>
            </a:r>
            <a:r>
              <a:rPr lang="en-US" altLang="ko-KR" sz="1000" dirty="0" smtClean="0">
                <a:latin typeface="+mn-ea"/>
              </a:rPr>
              <a:t>1</a:t>
            </a:r>
            <a:r>
              <a:rPr lang="ko-KR" altLang="en-US" sz="1000" dirty="0" smtClean="0">
                <a:latin typeface="+mn-ea"/>
              </a:rPr>
              <a:t>회 </a:t>
            </a:r>
            <a:r>
              <a:rPr lang="ko-KR" altLang="en-US" sz="1000" dirty="0" err="1" smtClean="0">
                <a:latin typeface="+mn-ea"/>
              </a:rPr>
              <a:t>원스커피콩빵</a:t>
            </a:r>
            <a:r>
              <a:rPr lang="ko-KR" altLang="en-US" sz="1000" dirty="0" smtClean="0">
                <a:latin typeface="+mn-ea"/>
              </a:rPr>
              <a:t> 포스터 및 </a:t>
            </a:r>
            <a:r>
              <a:rPr lang="en-US" altLang="ko-KR" sz="1000" dirty="0" smtClean="0">
                <a:latin typeface="+mn-ea"/>
              </a:rPr>
              <a:t>UCC </a:t>
            </a:r>
            <a:r>
              <a:rPr lang="ko-KR" altLang="en-US" sz="1000" dirty="0" smtClean="0">
                <a:latin typeface="+mn-ea"/>
              </a:rPr>
              <a:t>공모전에 출품함에 있어 다음과 같이 서약합니다</a:t>
            </a:r>
            <a:r>
              <a:rPr lang="en-US" altLang="ko-KR" sz="1000" dirty="0" smtClean="0">
                <a:latin typeface="+mn-ea"/>
              </a:rPr>
              <a:t>.</a:t>
            </a:r>
          </a:p>
          <a:p>
            <a:pPr>
              <a:lnSpc>
                <a:spcPts val="1600"/>
              </a:lnSpc>
            </a:pPr>
            <a:endParaRPr lang="en-US" altLang="ko-KR" sz="1000" dirty="0">
              <a:latin typeface="+mn-ea"/>
            </a:endParaRPr>
          </a:p>
          <a:p>
            <a:pPr marL="144000" indent="-144000">
              <a:lnSpc>
                <a:spcPts val="1600"/>
              </a:lnSpc>
            </a:pPr>
            <a:r>
              <a:rPr lang="en-US" altLang="ko-KR" sz="1000" dirty="0" smtClean="0">
                <a:latin typeface="+mn-ea"/>
              </a:rPr>
              <a:t> </a:t>
            </a:r>
            <a:r>
              <a:rPr lang="en-US" altLang="ko-KR" sz="1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○</a:t>
            </a:r>
            <a:r>
              <a:rPr lang="en-US" altLang="ko-KR" sz="1000" dirty="0" smtClean="0">
                <a:latin typeface="+mn-ea"/>
              </a:rPr>
              <a:t> </a:t>
            </a:r>
            <a:r>
              <a:rPr lang="ko-KR" altLang="en-US" sz="1000" dirty="0">
                <a:latin typeface="+mn-ea"/>
              </a:rPr>
              <a:t>출품작은 </a:t>
            </a:r>
            <a:r>
              <a:rPr lang="ko-KR" altLang="en-US" sz="1000" dirty="0" smtClean="0">
                <a:latin typeface="+mn-ea"/>
              </a:rPr>
              <a:t>순수창작물 </a:t>
            </a:r>
            <a:r>
              <a:rPr lang="ko-KR" altLang="en-US" sz="1000" dirty="0">
                <a:latin typeface="+mn-ea"/>
              </a:rPr>
              <a:t>또는 </a:t>
            </a:r>
            <a:r>
              <a:rPr lang="ko-KR" altLang="en-US" sz="1000" dirty="0" err="1" smtClean="0">
                <a:latin typeface="+mn-ea"/>
              </a:rPr>
              <a:t>패러디물일</a:t>
            </a:r>
            <a:r>
              <a:rPr lang="ko-KR" altLang="en-US" sz="1000" dirty="0" smtClean="0">
                <a:latin typeface="+mn-ea"/>
              </a:rPr>
              <a:t> 수 있으나</a:t>
            </a:r>
            <a:r>
              <a:rPr lang="en-US" altLang="ko-KR" sz="1000" dirty="0" smtClean="0">
                <a:latin typeface="+mn-ea"/>
              </a:rPr>
              <a:t>, </a:t>
            </a:r>
            <a:r>
              <a:rPr lang="ko-KR" altLang="en-US" sz="1000" dirty="0">
                <a:latin typeface="+mn-ea"/>
              </a:rPr>
              <a:t>타인의 지식재산권을 침해한 경우 </a:t>
            </a:r>
            <a:r>
              <a:rPr lang="ko-KR" altLang="en-US" sz="1000" dirty="0" smtClean="0">
                <a:latin typeface="+mn-ea"/>
              </a:rPr>
              <a:t>수상은 취소되며 상금은 반환하겠고</a:t>
            </a:r>
            <a:r>
              <a:rPr lang="en-US" altLang="ko-KR" sz="1000" dirty="0" smtClean="0">
                <a:latin typeface="+mn-ea"/>
              </a:rPr>
              <a:t>, </a:t>
            </a:r>
            <a:r>
              <a:rPr lang="ko-KR" altLang="en-US" sz="1000" dirty="0" smtClean="0">
                <a:latin typeface="+mn-ea"/>
              </a:rPr>
              <a:t>이에 대한</a:t>
            </a:r>
            <a:r>
              <a:rPr lang="en-US" altLang="ko-KR" sz="1000" dirty="0" smtClean="0">
                <a:latin typeface="+mn-ea"/>
              </a:rPr>
              <a:t> </a:t>
            </a:r>
            <a:r>
              <a:rPr lang="ko-KR" altLang="en-US" sz="1000" dirty="0">
                <a:latin typeface="+mn-ea"/>
              </a:rPr>
              <a:t>모든 법적 책임은 </a:t>
            </a:r>
            <a:r>
              <a:rPr lang="ko-KR" altLang="en-US" sz="1000" dirty="0" smtClean="0">
                <a:latin typeface="+mn-ea"/>
              </a:rPr>
              <a:t>본인</a:t>
            </a:r>
            <a:r>
              <a:rPr lang="en-US" altLang="ko-KR" sz="1000" dirty="0" smtClean="0">
                <a:latin typeface="+mn-ea"/>
              </a:rPr>
              <a:t>(</a:t>
            </a:r>
            <a:r>
              <a:rPr lang="ko-KR" altLang="en-US" sz="1000" dirty="0">
                <a:latin typeface="+mn-ea"/>
              </a:rPr>
              <a:t>팀</a:t>
            </a:r>
            <a:r>
              <a:rPr lang="en-US" altLang="ko-KR" sz="1000" dirty="0">
                <a:latin typeface="+mn-ea"/>
              </a:rPr>
              <a:t>)</a:t>
            </a:r>
            <a:r>
              <a:rPr lang="ko-KR" altLang="en-US" sz="1000" dirty="0">
                <a:latin typeface="+mn-ea"/>
              </a:rPr>
              <a:t>에게 있습니다</a:t>
            </a:r>
            <a:r>
              <a:rPr lang="en-US" altLang="ko-KR" sz="1000" dirty="0" smtClean="0">
                <a:latin typeface="+mn-ea"/>
              </a:rPr>
              <a:t>.</a:t>
            </a:r>
          </a:p>
          <a:p>
            <a:pPr marL="144000" indent="-144000">
              <a:lnSpc>
                <a:spcPts val="1600"/>
              </a:lnSpc>
              <a:spcBef>
                <a:spcPts val="600"/>
              </a:spcBef>
            </a:pPr>
            <a:r>
              <a:rPr lang="en-US" altLang="ko-KR" sz="1000" dirty="0" smtClean="0">
                <a:latin typeface="+mn-ea"/>
              </a:rPr>
              <a:t> </a:t>
            </a:r>
            <a:r>
              <a:rPr lang="en-US" altLang="ko-KR" sz="1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○</a:t>
            </a:r>
            <a:r>
              <a:rPr lang="en-US" altLang="ko-KR" sz="1000" dirty="0" smtClean="0">
                <a:latin typeface="+mn-ea"/>
              </a:rPr>
              <a:t> </a:t>
            </a:r>
            <a:r>
              <a:rPr lang="ko-KR" altLang="en-US" sz="1000" dirty="0" smtClean="0">
                <a:latin typeface="+mn-ea"/>
              </a:rPr>
              <a:t>출품작은 </a:t>
            </a:r>
            <a:r>
              <a:rPr lang="ko-KR" altLang="en-US" sz="1000" dirty="0">
                <a:latin typeface="+mn-ea"/>
              </a:rPr>
              <a:t>반환되지 않으며</a:t>
            </a:r>
            <a:r>
              <a:rPr lang="en-US" altLang="ko-KR" sz="1000" dirty="0">
                <a:latin typeface="+mn-ea"/>
              </a:rPr>
              <a:t>, </a:t>
            </a:r>
            <a:r>
              <a:rPr lang="ko-KR" altLang="en-US" sz="1000" dirty="0">
                <a:latin typeface="+mn-ea"/>
              </a:rPr>
              <a:t>저작권은 </a:t>
            </a:r>
            <a:r>
              <a:rPr lang="ko-KR" altLang="en-US" sz="1000" dirty="0" err="1">
                <a:latin typeface="+mn-ea"/>
              </a:rPr>
              <a:t>출품자</a:t>
            </a:r>
            <a:r>
              <a:rPr lang="en-US" altLang="ko-KR" sz="1000" dirty="0">
                <a:latin typeface="+mn-ea"/>
              </a:rPr>
              <a:t>(</a:t>
            </a:r>
            <a:r>
              <a:rPr lang="ko-KR" altLang="en-US" sz="1000" dirty="0">
                <a:latin typeface="+mn-ea"/>
              </a:rPr>
              <a:t>팀</a:t>
            </a:r>
            <a:r>
              <a:rPr lang="en-US" altLang="ko-KR" sz="1000" dirty="0">
                <a:latin typeface="+mn-ea"/>
              </a:rPr>
              <a:t>)</a:t>
            </a:r>
            <a:r>
              <a:rPr lang="ko-KR" altLang="en-US" sz="1000" dirty="0">
                <a:latin typeface="+mn-ea"/>
              </a:rPr>
              <a:t>에게 있으나 저작재산권은 ㈜</a:t>
            </a:r>
            <a:r>
              <a:rPr lang="ko-KR" altLang="en-US" sz="1000" dirty="0" err="1">
                <a:latin typeface="+mn-ea"/>
              </a:rPr>
              <a:t>원스에프앤비에</a:t>
            </a:r>
            <a:r>
              <a:rPr lang="ko-KR" altLang="en-US" sz="1000" dirty="0">
                <a:latin typeface="+mn-ea"/>
              </a:rPr>
              <a:t> </a:t>
            </a:r>
            <a:r>
              <a:rPr lang="ko-KR" altLang="en-US" sz="1000" dirty="0" smtClean="0">
                <a:latin typeface="+mn-ea"/>
              </a:rPr>
              <a:t>귀속됨을 인정하고</a:t>
            </a:r>
            <a:r>
              <a:rPr lang="en-US" altLang="ko-KR" sz="1000" dirty="0" smtClean="0">
                <a:latin typeface="+mn-ea"/>
              </a:rPr>
              <a:t>, </a:t>
            </a:r>
            <a:r>
              <a:rPr lang="ko-KR" altLang="en-US" sz="1000" dirty="0" smtClean="0">
                <a:latin typeface="+mn-ea"/>
              </a:rPr>
              <a:t>이에 대한 일체의 이의를 제기하지 않겠습니다</a:t>
            </a:r>
            <a:r>
              <a:rPr lang="en-US" altLang="ko-KR" sz="1000" dirty="0" smtClean="0">
                <a:latin typeface="+mn-ea"/>
              </a:rPr>
              <a:t>.</a:t>
            </a:r>
          </a:p>
          <a:p>
            <a:pPr marL="144000" indent="-144000">
              <a:lnSpc>
                <a:spcPts val="1600"/>
              </a:lnSpc>
              <a:spcBef>
                <a:spcPts val="600"/>
              </a:spcBef>
            </a:pPr>
            <a:r>
              <a:rPr lang="en-US" altLang="ko-KR" sz="1000" dirty="0">
                <a:latin typeface="+mn-ea"/>
              </a:rPr>
              <a:t> </a:t>
            </a:r>
            <a:r>
              <a:rPr lang="en-US" altLang="ko-KR" sz="1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○</a:t>
            </a:r>
            <a:r>
              <a:rPr lang="en-US" altLang="ko-KR" sz="1000" dirty="0" smtClean="0">
                <a:latin typeface="+mn-ea"/>
              </a:rPr>
              <a:t> </a:t>
            </a:r>
            <a:r>
              <a:rPr lang="en-US" altLang="ko-KR" sz="1000" dirty="0">
                <a:latin typeface="+mn-ea"/>
              </a:rPr>
              <a:t>UCC(</a:t>
            </a:r>
            <a:r>
              <a:rPr lang="ko-KR" altLang="en-US" sz="1000" dirty="0">
                <a:latin typeface="+mn-ea"/>
              </a:rPr>
              <a:t>영상</a:t>
            </a:r>
            <a:r>
              <a:rPr lang="en-US" altLang="ko-KR" sz="1000" dirty="0">
                <a:latin typeface="+mn-ea"/>
              </a:rPr>
              <a:t>) </a:t>
            </a:r>
            <a:r>
              <a:rPr lang="ko-KR" altLang="en-US" sz="1000" dirty="0" smtClean="0">
                <a:latin typeface="+mn-ea"/>
              </a:rPr>
              <a:t>부문에 </a:t>
            </a:r>
            <a:r>
              <a:rPr lang="ko-KR" altLang="en-US" sz="1000" dirty="0" err="1">
                <a:latin typeface="+mn-ea"/>
              </a:rPr>
              <a:t>커피콩빵을</a:t>
            </a:r>
            <a:r>
              <a:rPr lang="ko-KR" altLang="en-US" sz="1000" dirty="0">
                <a:latin typeface="+mn-ea"/>
              </a:rPr>
              <a:t> 신청하지 않고</a:t>
            </a:r>
            <a:r>
              <a:rPr lang="en-US" altLang="ko-KR" sz="1000" dirty="0">
                <a:latin typeface="+mn-ea"/>
              </a:rPr>
              <a:t>, </a:t>
            </a:r>
            <a:r>
              <a:rPr lang="ko-KR" altLang="en-US" sz="1000" dirty="0" smtClean="0">
                <a:latin typeface="+mn-ea"/>
              </a:rPr>
              <a:t>판매점에서 </a:t>
            </a:r>
            <a:r>
              <a:rPr lang="ko-KR" altLang="en-US" sz="1000" dirty="0">
                <a:latin typeface="+mn-ea"/>
              </a:rPr>
              <a:t>직접 기계로 </a:t>
            </a:r>
            <a:r>
              <a:rPr lang="ko-KR" altLang="en-US" sz="1000" dirty="0" err="1">
                <a:latin typeface="+mn-ea"/>
              </a:rPr>
              <a:t>커피콩빵을</a:t>
            </a:r>
            <a:r>
              <a:rPr lang="ko-KR" altLang="en-US" sz="1000" dirty="0">
                <a:latin typeface="+mn-ea"/>
              </a:rPr>
              <a:t> 만드는 </a:t>
            </a:r>
            <a:r>
              <a:rPr lang="ko-KR" altLang="en-US" sz="1000" dirty="0" smtClean="0">
                <a:latin typeface="+mn-ea"/>
              </a:rPr>
              <a:t>모습으로 </a:t>
            </a:r>
            <a:r>
              <a:rPr lang="ko-KR" altLang="en-US" sz="1000" dirty="0" err="1" smtClean="0">
                <a:latin typeface="+mn-ea"/>
              </a:rPr>
              <a:t>가산점이</a:t>
            </a:r>
            <a:r>
              <a:rPr lang="ko-KR" altLang="en-US" sz="1000" dirty="0" smtClean="0">
                <a:latin typeface="+mn-ea"/>
              </a:rPr>
              <a:t> </a:t>
            </a:r>
            <a:r>
              <a:rPr lang="ko-KR" altLang="en-US" sz="1000" dirty="0">
                <a:latin typeface="+mn-ea"/>
              </a:rPr>
              <a:t>부여</a:t>
            </a:r>
            <a:r>
              <a:rPr lang="en-US" altLang="ko-KR" sz="1000" dirty="0" smtClean="0">
                <a:latin typeface="+mn-ea"/>
              </a:rPr>
              <a:t>.</a:t>
            </a:r>
            <a:r>
              <a:rPr lang="ko-KR" altLang="en-US" sz="1000" dirty="0" smtClean="0">
                <a:latin typeface="+mn-ea"/>
              </a:rPr>
              <a:t>되는 사실을 고지 받았으며</a:t>
            </a:r>
            <a:r>
              <a:rPr lang="en-US" altLang="ko-KR" sz="1000" dirty="0" smtClean="0">
                <a:latin typeface="+mn-ea"/>
              </a:rPr>
              <a:t>, </a:t>
            </a:r>
            <a:r>
              <a:rPr lang="ko-KR" altLang="en-US" sz="1000" dirty="0" smtClean="0">
                <a:latin typeface="+mn-ea"/>
              </a:rPr>
              <a:t>이에 대한 일체의 이의를 제기하지 않겠습니다</a:t>
            </a:r>
            <a:r>
              <a:rPr lang="en-US" altLang="ko-KR" sz="1000" dirty="0" smtClean="0">
                <a:latin typeface="+mn-ea"/>
              </a:rPr>
              <a:t>.</a:t>
            </a:r>
          </a:p>
          <a:p>
            <a:pPr marL="144000" indent="-144000">
              <a:lnSpc>
                <a:spcPts val="1600"/>
              </a:lnSpc>
              <a:spcBef>
                <a:spcPts val="600"/>
              </a:spcBef>
            </a:pPr>
            <a:r>
              <a:rPr lang="en-US" altLang="ko-KR" sz="1000" dirty="0">
                <a:latin typeface="+mn-ea"/>
              </a:rPr>
              <a:t> </a:t>
            </a:r>
            <a:r>
              <a:rPr lang="en-US" altLang="ko-KR" sz="1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○</a:t>
            </a:r>
            <a:r>
              <a:rPr lang="en-US" altLang="ko-KR" sz="1000" dirty="0" smtClean="0">
                <a:latin typeface="+mn-ea"/>
              </a:rPr>
              <a:t> </a:t>
            </a:r>
            <a:r>
              <a:rPr lang="ko-KR" altLang="en-US" sz="1000" dirty="0" smtClean="0">
                <a:latin typeface="+mn-ea"/>
              </a:rPr>
              <a:t>팀</a:t>
            </a:r>
            <a:r>
              <a:rPr lang="en-US" altLang="ko-KR" sz="1000" dirty="0" smtClean="0">
                <a:latin typeface="+mn-ea"/>
              </a:rPr>
              <a:t>(</a:t>
            </a:r>
            <a:r>
              <a:rPr lang="ko-KR" altLang="en-US" sz="1000" dirty="0" smtClean="0">
                <a:latin typeface="+mn-ea"/>
              </a:rPr>
              <a:t>단체</a:t>
            </a:r>
            <a:r>
              <a:rPr lang="en-US" altLang="ko-KR" sz="1000" dirty="0" smtClean="0">
                <a:latin typeface="+mn-ea"/>
              </a:rPr>
              <a:t>)</a:t>
            </a:r>
            <a:r>
              <a:rPr lang="ko-KR" altLang="en-US" sz="1000" dirty="0" smtClean="0">
                <a:latin typeface="+mn-ea"/>
              </a:rPr>
              <a:t>의 구성원은 서약 및 개인정보에 관하여 대표자 서명으로 위임하고</a:t>
            </a:r>
            <a:r>
              <a:rPr lang="en-US" altLang="ko-KR" sz="1000" dirty="0" smtClean="0">
                <a:latin typeface="+mn-ea"/>
              </a:rPr>
              <a:t>, </a:t>
            </a:r>
            <a:r>
              <a:rPr lang="ko-KR" altLang="en-US" sz="1000" dirty="0" smtClean="0">
                <a:latin typeface="+mn-ea"/>
              </a:rPr>
              <a:t>이에 대한 일체의 이의를 제기하지 않겠습니다</a:t>
            </a:r>
            <a:r>
              <a:rPr lang="en-US" altLang="ko-KR" sz="1000" dirty="0" smtClean="0">
                <a:latin typeface="+mn-ea"/>
              </a:rPr>
              <a:t>.</a:t>
            </a:r>
          </a:p>
          <a:p>
            <a:pPr marL="144000" indent="-144000">
              <a:lnSpc>
                <a:spcPts val="1600"/>
              </a:lnSpc>
              <a:spcBef>
                <a:spcPts val="600"/>
              </a:spcBef>
            </a:pPr>
            <a:r>
              <a:rPr lang="en-US" altLang="ko-KR" sz="1000" dirty="0">
                <a:latin typeface="+mn-ea"/>
              </a:rPr>
              <a:t> </a:t>
            </a:r>
            <a:r>
              <a:rPr lang="en-US" altLang="ko-KR" sz="1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○</a:t>
            </a:r>
            <a:r>
              <a:rPr lang="en-US" altLang="ko-KR" sz="1000" dirty="0" smtClean="0">
                <a:latin typeface="+mn-ea"/>
              </a:rPr>
              <a:t> </a:t>
            </a:r>
            <a:r>
              <a:rPr lang="ko-KR" altLang="en-US" sz="1000" spc="-20" dirty="0" smtClean="0">
                <a:latin typeface="+mn-ea"/>
              </a:rPr>
              <a:t>본 공모전의 취지에 따라 ㈜</a:t>
            </a:r>
            <a:r>
              <a:rPr lang="ko-KR" altLang="en-US" sz="1000" spc="-20" dirty="0" err="1">
                <a:latin typeface="+mn-ea"/>
              </a:rPr>
              <a:t>원스에프앤비는</a:t>
            </a:r>
            <a:r>
              <a:rPr lang="ko-KR" altLang="en-US" sz="1000" spc="-20" dirty="0">
                <a:latin typeface="+mn-ea"/>
              </a:rPr>
              <a:t> </a:t>
            </a:r>
            <a:r>
              <a:rPr lang="ko-KR" altLang="en-US" sz="1000" spc="-20" dirty="0" smtClean="0">
                <a:latin typeface="+mn-ea"/>
              </a:rPr>
              <a:t>수상작에 </a:t>
            </a:r>
            <a:r>
              <a:rPr lang="ko-KR" altLang="en-US" sz="1000" spc="-20" dirty="0">
                <a:latin typeface="+mn-ea"/>
              </a:rPr>
              <a:t>대해 전시</a:t>
            </a:r>
            <a:r>
              <a:rPr lang="en-US" altLang="ko-KR" sz="1000" spc="-20" dirty="0">
                <a:latin typeface="+mn-ea"/>
              </a:rPr>
              <a:t>, </a:t>
            </a:r>
            <a:r>
              <a:rPr lang="ko-KR" altLang="en-US" sz="1000" spc="-20" dirty="0">
                <a:latin typeface="+mn-ea"/>
              </a:rPr>
              <a:t>인쇄물</a:t>
            </a:r>
            <a:r>
              <a:rPr lang="en-US" altLang="ko-KR" sz="1000" spc="-20" dirty="0">
                <a:latin typeface="+mn-ea"/>
              </a:rPr>
              <a:t>, </a:t>
            </a:r>
            <a:r>
              <a:rPr lang="ko-KR" altLang="en-US" sz="1000" spc="-20" dirty="0">
                <a:latin typeface="+mn-ea"/>
              </a:rPr>
              <a:t>영상물</a:t>
            </a:r>
            <a:r>
              <a:rPr lang="en-US" altLang="ko-KR" sz="1000" spc="-20" dirty="0">
                <a:latin typeface="+mn-ea"/>
              </a:rPr>
              <a:t>, </a:t>
            </a:r>
            <a:r>
              <a:rPr lang="ko-KR" altLang="en-US" sz="1000" spc="-20" dirty="0">
                <a:latin typeface="+mn-ea"/>
              </a:rPr>
              <a:t>홍보물 및 인터넷을 포함한 모든 매체를 통해 활용할 수 있으며</a:t>
            </a:r>
            <a:r>
              <a:rPr lang="en-US" altLang="ko-KR" sz="1000" spc="-20" dirty="0">
                <a:latin typeface="+mn-ea"/>
              </a:rPr>
              <a:t>, </a:t>
            </a:r>
            <a:r>
              <a:rPr lang="ko-KR" altLang="en-US" sz="1000" spc="-20" dirty="0">
                <a:latin typeface="+mn-ea"/>
              </a:rPr>
              <a:t>출품인</a:t>
            </a:r>
            <a:r>
              <a:rPr lang="en-US" altLang="ko-KR" sz="1000" spc="-20" dirty="0">
                <a:latin typeface="+mn-ea"/>
              </a:rPr>
              <a:t>(</a:t>
            </a:r>
            <a:r>
              <a:rPr lang="ko-KR" altLang="en-US" sz="1000" spc="-20" dirty="0">
                <a:latin typeface="+mn-ea"/>
              </a:rPr>
              <a:t>팀</a:t>
            </a:r>
            <a:r>
              <a:rPr lang="en-US" altLang="ko-KR" sz="1000" spc="-20" dirty="0">
                <a:latin typeface="+mn-ea"/>
              </a:rPr>
              <a:t>)</a:t>
            </a:r>
            <a:r>
              <a:rPr lang="ko-KR" altLang="en-US" sz="1000" spc="-20" dirty="0">
                <a:latin typeface="+mn-ea"/>
              </a:rPr>
              <a:t>에 대한 별도의 비용지불 없이 사용 권한을 </a:t>
            </a:r>
            <a:r>
              <a:rPr lang="ko-KR" altLang="en-US" sz="1000" spc="-20" dirty="0" err="1" smtClean="0">
                <a:latin typeface="+mn-ea"/>
              </a:rPr>
              <a:t>갖는것에</a:t>
            </a:r>
            <a:r>
              <a:rPr lang="ko-KR" altLang="en-US" sz="1000" spc="-20" dirty="0" smtClean="0">
                <a:latin typeface="+mn-ea"/>
              </a:rPr>
              <a:t> 동의합니다</a:t>
            </a:r>
            <a:r>
              <a:rPr lang="en-US" altLang="ko-KR" sz="1000" spc="-20" dirty="0" smtClean="0">
                <a:latin typeface="+mn-ea"/>
              </a:rPr>
              <a:t>.</a:t>
            </a:r>
          </a:p>
          <a:p>
            <a:pPr>
              <a:lnSpc>
                <a:spcPts val="1600"/>
              </a:lnSpc>
            </a:pPr>
            <a:r>
              <a:rPr lang="en-US" altLang="ko-KR" sz="1000" dirty="0">
                <a:latin typeface="+mn-ea"/>
              </a:rPr>
              <a:t> </a:t>
            </a:r>
          </a:p>
          <a:p>
            <a:pPr algn="r">
              <a:lnSpc>
                <a:spcPts val="1600"/>
              </a:lnSpc>
            </a:pPr>
            <a:r>
              <a:rPr lang="en-US" altLang="ko-KR" sz="1000" dirty="0" smtClean="0">
                <a:latin typeface="+mn-ea"/>
              </a:rPr>
              <a:t>2019</a:t>
            </a:r>
            <a:r>
              <a:rPr lang="ko-KR" altLang="en-US" sz="1000" dirty="0" smtClean="0">
                <a:latin typeface="+mn-ea"/>
              </a:rPr>
              <a:t>년          월         일</a:t>
            </a:r>
            <a:endParaRPr lang="en-US" altLang="ko-KR" sz="1000" dirty="0" smtClean="0">
              <a:latin typeface="+mn-ea"/>
            </a:endParaRPr>
          </a:p>
          <a:p>
            <a:pPr algn="r">
              <a:lnSpc>
                <a:spcPts val="1600"/>
              </a:lnSpc>
              <a:spcBef>
                <a:spcPts val="600"/>
              </a:spcBef>
            </a:pPr>
            <a:r>
              <a:rPr lang="ko-KR" altLang="en-US" sz="1000" dirty="0" smtClean="0">
                <a:latin typeface="+mn-ea"/>
              </a:rPr>
              <a:t>신청인</a:t>
            </a:r>
            <a:r>
              <a:rPr lang="en-US" altLang="ko-KR" sz="1000" dirty="0" smtClean="0">
                <a:latin typeface="+mn-ea"/>
              </a:rPr>
              <a:t>(</a:t>
            </a:r>
            <a:r>
              <a:rPr lang="ko-KR" altLang="en-US" sz="1000" dirty="0" smtClean="0">
                <a:latin typeface="+mn-ea"/>
              </a:rPr>
              <a:t>대표자</a:t>
            </a:r>
            <a:r>
              <a:rPr lang="en-US" altLang="ko-KR" sz="1000" dirty="0" smtClean="0">
                <a:latin typeface="+mn-ea"/>
              </a:rPr>
              <a:t>) :                     (</a:t>
            </a:r>
            <a:r>
              <a:rPr lang="ko-KR" altLang="en-US" sz="1000" dirty="0" smtClean="0">
                <a:latin typeface="+mn-ea"/>
              </a:rPr>
              <a:t>인</a:t>
            </a:r>
            <a:r>
              <a:rPr lang="en-US" altLang="ko-KR" sz="1000" dirty="0" smtClean="0">
                <a:latin typeface="+mn-ea"/>
              </a:rPr>
              <a:t>)</a:t>
            </a:r>
          </a:p>
          <a:p>
            <a:pPr>
              <a:lnSpc>
                <a:spcPts val="1600"/>
              </a:lnSpc>
            </a:pPr>
            <a:endParaRPr lang="en-US" altLang="ko-KR" sz="1000" dirty="0">
              <a:latin typeface="+mn-ea"/>
            </a:endParaRPr>
          </a:p>
          <a:p>
            <a:pPr>
              <a:lnSpc>
                <a:spcPts val="1600"/>
              </a:lnSpc>
            </a:pPr>
            <a:r>
              <a:rPr lang="ko-KR" altLang="en-US" sz="1000" dirty="0" smtClean="0">
                <a:latin typeface="+mn-ea"/>
              </a:rPr>
              <a:t>   </a:t>
            </a:r>
            <a:r>
              <a:rPr lang="ko-KR" altLang="en-US" sz="1000" u="sng" dirty="0" smtClean="0">
                <a:latin typeface="+mn-ea"/>
              </a:rPr>
              <a:t> 팀원 </a:t>
            </a:r>
            <a:r>
              <a:rPr lang="en-US" altLang="ko-KR" sz="1000" u="sng" dirty="0" smtClean="0">
                <a:latin typeface="+mn-ea"/>
              </a:rPr>
              <a:t>1.         </a:t>
            </a:r>
            <a:r>
              <a:rPr lang="ko-KR" altLang="en-US" sz="1000" u="sng" dirty="0" smtClean="0">
                <a:latin typeface="+mn-ea"/>
              </a:rPr>
              <a:t>          </a:t>
            </a:r>
            <a:r>
              <a:rPr lang="en-US" altLang="ko-KR" sz="1000" u="sng" dirty="0" smtClean="0">
                <a:solidFill>
                  <a:schemeClr val="bg1">
                    <a:lumMod val="65000"/>
                  </a:schemeClr>
                </a:solidFill>
                <a:latin typeface="+mn-ea"/>
              </a:rPr>
              <a:t>(</a:t>
            </a:r>
            <a:r>
              <a:rPr lang="ko-KR" altLang="en-US" sz="1000" u="sng" dirty="0" smtClean="0">
                <a:solidFill>
                  <a:schemeClr val="bg1">
                    <a:lumMod val="65000"/>
                  </a:schemeClr>
                </a:solidFill>
                <a:latin typeface="+mn-ea"/>
              </a:rPr>
              <a:t>서명</a:t>
            </a:r>
            <a:r>
              <a:rPr lang="en-US" altLang="ko-KR" sz="1000" u="sng" dirty="0" smtClean="0">
                <a:solidFill>
                  <a:schemeClr val="bg1">
                    <a:lumMod val="65000"/>
                  </a:schemeClr>
                </a:solidFill>
                <a:latin typeface="+mn-ea"/>
              </a:rPr>
              <a:t>)</a:t>
            </a:r>
            <a:r>
              <a:rPr lang="en-US" altLang="ko-KR" sz="1000" dirty="0" smtClean="0">
                <a:solidFill>
                  <a:schemeClr val="bg1">
                    <a:lumMod val="65000"/>
                  </a:schemeClr>
                </a:solidFill>
                <a:latin typeface="+mn-ea"/>
              </a:rPr>
              <a:t>              </a:t>
            </a:r>
            <a:r>
              <a:rPr lang="en-US" altLang="ko-KR" sz="1000" u="sng" dirty="0" smtClean="0">
                <a:latin typeface="+mn-ea"/>
              </a:rPr>
              <a:t> </a:t>
            </a:r>
            <a:r>
              <a:rPr lang="ko-KR" altLang="en-US" sz="1000" u="sng" dirty="0">
                <a:latin typeface="+mn-ea"/>
              </a:rPr>
              <a:t>팀원 </a:t>
            </a:r>
            <a:r>
              <a:rPr lang="en-US" altLang="ko-KR" sz="1000" u="sng" dirty="0" smtClean="0">
                <a:latin typeface="+mn-ea"/>
              </a:rPr>
              <a:t>2.         </a:t>
            </a:r>
            <a:r>
              <a:rPr lang="ko-KR" altLang="en-US" sz="1000" u="sng" dirty="0" smtClean="0">
                <a:latin typeface="+mn-ea"/>
              </a:rPr>
              <a:t>          </a:t>
            </a:r>
            <a:r>
              <a:rPr lang="en-US" altLang="ko-KR" sz="1000" u="sng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(</a:t>
            </a:r>
            <a:r>
              <a:rPr lang="ko-KR" altLang="en-US" sz="1000" u="sng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서명</a:t>
            </a:r>
            <a:r>
              <a:rPr lang="en-US" altLang="ko-KR" sz="1000" u="sng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)</a:t>
            </a:r>
            <a:r>
              <a:rPr lang="en-US" altLang="ko-KR" sz="1000" dirty="0">
                <a:latin typeface="+mn-ea"/>
              </a:rPr>
              <a:t> </a:t>
            </a:r>
            <a:r>
              <a:rPr lang="en-US" altLang="ko-KR" sz="1000" dirty="0" smtClean="0">
                <a:latin typeface="+mn-ea"/>
              </a:rPr>
              <a:t>             </a:t>
            </a:r>
            <a:r>
              <a:rPr lang="en-US" altLang="ko-KR" sz="1000" u="sng" dirty="0" smtClean="0">
                <a:latin typeface="+mn-ea"/>
              </a:rPr>
              <a:t> </a:t>
            </a:r>
            <a:r>
              <a:rPr lang="ko-KR" altLang="en-US" sz="1000" u="sng" dirty="0" smtClean="0">
                <a:latin typeface="+mn-ea"/>
              </a:rPr>
              <a:t>팀원 </a:t>
            </a:r>
            <a:r>
              <a:rPr lang="en-US" altLang="ko-KR" sz="1000" u="sng" dirty="0" smtClean="0">
                <a:latin typeface="+mn-ea"/>
              </a:rPr>
              <a:t>3.        </a:t>
            </a:r>
            <a:r>
              <a:rPr lang="ko-KR" altLang="en-US" sz="1000" u="sng" dirty="0" smtClean="0">
                <a:latin typeface="+mn-ea"/>
              </a:rPr>
              <a:t>           </a:t>
            </a:r>
            <a:r>
              <a:rPr lang="en-US" altLang="ko-KR" sz="1000" u="sng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(</a:t>
            </a:r>
            <a:r>
              <a:rPr lang="ko-KR" altLang="en-US" sz="1000" u="sng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서명</a:t>
            </a:r>
            <a:r>
              <a:rPr lang="en-US" altLang="ko-KR" sz="1000" u="sng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)</a:t>
            </a:r>
            <a:r>
              <a:rPr lang="en-US" altLang="ko-KR" sz="1000" u="sng" dirty="0">
                <a:latin typeface="+mn-ea"/>
              </a:rPr>
              <a:t> </a:t>
            </a:r>
            <a:endParaRPr lang="en-US" altLang="ko-KR" sz="1000" u="sng" dirty="0" smtClean="0">
              <a:latin typeface="+mn-ea"/>
            </a:endParaRPr>
          </a:p>
          <a:p>
            <a:pPr>
              <a:lnSpc>
                <a:spcPts val="1600"/>
              </a:lnSpc>
              <a:spcBef>
                <a:spcPts val="800"/>
              </a:spcBef>
            </a:pPr>
            <a:r>
              <a:rPr lang="en-US" altLang="ko-KR" sz="1000" dirty="0">
                <a:latin typeface="+mn-ea"/>
              </a:rPr>
              <a:t> </a:t>
            </a:r>
            <a:r>
              <a:rPr lang="en-US" altLang="ko-KR" sz="1000" dirty="0" smtClean="0">
                <a:latin typeface="+mn-ea"/>
              </a:rPr>
              <a:t>  </a:t>
            </a:r>
            <a:r>
              <a:rPr lang="ko-KR" altLang="en-US" sz="1000" u="sng" dirty="0">
                <a:latin typeface="+mn-ea"/>
              </a:rPr>
              <a:t> 팀원 </a:t>
            </a:r>
            <a:r>
              <a:rPr lang="en-US" altLang="ko-KR" sz="1000" u="sng" dirty="0">
                <a:latin typeface="+mn-ea"/>
              </a:rPr>
              <a:t>1.        </a:t>
            </a:r>
            <a:r>
              <a:rPr lang="ko-KR" altLang="en-US" sz="1000" u="sng" dirty="0">
                <a:latin typeface="+mn-ea"/>
              </a:rPr>
              <a:t>    </a:t>
            </a:r>
            <a:r>
              <a:rPr lang="ko-KR" altLang="en-US" sz="1000" u="sng" dirty="0" smtClean="0">
                <a:latin typeface="+mn-ea"/>
              </a:rPr>
              <a:t>       </a:t>
            </a:r>
            <a:r>
              <a:rPr lang="en-US" altLang="ko-KR" sz="1000" u="sng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(</a:t>
            </a:r>
            <a:r>
              <a:rPr lang="ko-KR" altLang="en-US" sz="1000" u="sng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서명</a:t>
            </a:r>
            <a:r>
              <a:rPr lang="en-US" altLang="ko-KR" sz="1000" u="sng" dirty="0" smtClean="0">
                <a:solidFill>
                  <a:schemeClr val="bg1">
                    <a:lumMod val="65000"/>
                  </a:schemeClr>
                </a:solidFill>
                <a:latin typeface="+mn-ea"/>
              </a:rPr>
              <a:t>)</a:t>
            </a:r>
            <a:r>
              <a:rPr lang="en-US" altLang="ko-KR" sz="1000" dirty="0" smtClean="0">
                <a:solidFill>
                  <a:schemeClr val="bg1">
                    <a:lumMod val="65000"/>
                  </a:schemeClr>
                </a:solidFill>
                <a:latin typeface="+mn-ea"/>
              </a:rPr>
              <a:t>              </a:t>
            </a:r>
            <a:r>
              <a:rPr lang="en-US" altLang="ko-KR" sz="1000" u="sng" dirty="0" smtClean="0">
                <a:latin typeface="+mn-ea"/>
              </a:rPr>
              <a:t> </a:t>
            </a:r>
            <a:r>
              <a:rPr lang="ko-KR" altLang="en-US" sz="1000" u="sng" dirty="0">
                <a:latin typeface="+mn-ea"/>
              </a:rPr>
              <a:t>팀원 </a:t>
            </a:r>
            <a:r>
              <a:rPr lang="en-US" altLang="ko-KR" sz="1000" u="sng" dirty="0">
                <a:latin typeface="+mn-ea"/>
              </a:rPr>
              <a:t>1.        </a:t>
            </a:r>
            <a:r>
              <a:rPr lang="ko-KR" altLang="en-US" sz="1000" u="sng" dirty="0">
                <a:latin typeface="+mn-ea"/>
              </a:rPr>
              <a:t>  </a:t>
            </a:r>
            <a:r>
              <a:rPr lang="ko-KR" altLang="en-US" sz="1000" u="sng" dirty="0" smtClean="0">
                <a:latin typeface="+mn-ea"/>
              </a:rPr>
              <a:t>         </a:t>
            </a:r>
            <a:r>
              <a:rPr lang="en-US" altLang="ko-KR" sz="1000" u="sng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(</a:t>
            </a:r>
            <a:r>
              <a:rPr lang="ko-KR" altLang="en-US" sz="1000" u="sng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서명</a:t>
            </a:r>
            <a:r>
              <a:rPr lang="en-US" altLang="ko-KR" sz="1000" u="sng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)</a:t>
            </a:r>
            <a:r>
              <a:rPr lang="en-US" altLang="ko-KR" sz="1000" u="sng" dirty="0">
                <a:latin typeface="+mn-ea"/>
              </a:rPr>
              <a:t> </a:t>
            </a:r>
            <a:r>
              <a:rPr lang="en-US" altLang="ko-KR" sz="1000" dirty="0">
                <a:latin typeface="+mn-ea"/>
              </a:rPr>
              <a:t>     </a:t>
            </a:r>
          </a:p>
          <a:p>
            <a:pPr algn="ctr">
              <a:lnSpc>
                <a:spcPts val="1600"/>
              </a:lnSpc>
              <a:spcBef>
                <a:spcPts val="2400"/>
              </a:spcBef>
            </a:pPr>
            <a:r>
              <a:rPr lang="ko-KR" altLang="en-US" sz="1400" spc="100" dirty="0" smtClean="0">
                <a:latin typeface="+mn-ea"/>
              </a:rPr>
              <a:t>주식회사 </a:t>
            </a:r>
            <a:r>
              <a:rPr lang="ko-KR" altLang="en-US" sz="1400" spc="100" dirty="0" err="1" smtClean="0">
                <a:latin typeface="+mn-ea"/>
              </a:rPr>
              <a:t>원스에프앤비</a:t>
            </a:r>
            <a:r>
              <a:rPr lang="ko-KR" altLang="en-US" sz="1400" spc="100" dirty="0" smtClean="0">
                <a:latin typeface="+mn-ea"/>
              </a:rPr>
              <a:t> 대표 조창덕 귀하</a:t>
            </a:r>
            <a:endParaRPr lang="en-US" altLang="ko-KR" sz="1400" spc="1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844086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15816" y="185510"/>
            <a:ext cx="58263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dirty="0" smtClean="0"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개인정보 제공 및 수집 </a:t>
            </a:r>
            <a:r>
              <a:rPr lang="en-US" altLang="ko-KR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2000" dirty="0" smtClean="0"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 이용 동의서</a:t>
            </a:r>
            <a:endParaRPr lang="ko-KR" altLang="en-US" sz="2000" dirty="0"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/>
          </p:nvPr>
        </p:nvGraphicFramePr>
        <p:xfrm>
          <a:off x="58615" y="744417"/>
          <a:ext cx="6752490" cy="9115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1662"/>
                <a:gridCol w="1524000"/>
                <a:gridCol w="844061"/>
                <a:gridCol w="1312985"/>
                <a:gridCol w="715108"/>
                <a:gridCol w="1664674"/>
              </a:tblGrid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성    명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팀일 경우 팀장</a:t>
                      </a:r>
                      <a:r>
                        <a:rPr lang="en-US" altLang="ko-KR" sz="90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90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대표자</a:t>
                      </a:r>
                      <a:r>
                        <a:rPr lang="en-US" altLang="ko-KR" sz="90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900" dirty="0" smtClean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생년월일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연락처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주    소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 gridSpan="6">
                  <a:txBody>
                    <a:bodyPr/>
                    <a:lstStyle/>
                    <a:p>
                      <a:pPr algn="ctr" latinLnBrk="1">
                        <a:lnSpc>
                          <a:spcPts val="1600"/>
                        </a:lnSpc>
                        <a:spcBef>
                          <a:spcPts val="600"/>
                        </a:spcBef>
                      </a:pPr>
                      <a:r>
                        <a:rPr lang="en-US" altLang="ko-KR" sz="1200" dirty="0" smtClean="0">
                          <a:latin typeface="+mn-ea"/>
                          <a:ea typeface="+mn-ea"/>
                        </a:rPr>
                        <a:t>&lt;</a:t>
                      </a:r>
                      <a:r>
                        <a:rPr lang="ko-KR" altLang="en-US" sz="1200" dirty="0" smtClean="0">
                          <a:latin typeface="+mn-ea"/>
                          <a:ea typeface="+mn-ea"/>
                        </a:rPr>
                        <a:t>개인정보수집에 관한 안내</a:t>
                      </a:r>
                      <a:r>
                        <a:rPr lang="en-US" altLang="ko-KR" sz="1200" dirty="0" smtClean="0">
                          <a:latin typeface="+mn-ea"/>
                          <a:ea typeface="+mn-ea"/>
                        </a:rPr>
                        <a:t>&gt;</a:t>
                      </a:r>
                    </a:p>
                    <a:p>
                      <a:pPr marL="144000" indent="-144000" latinLnBrk="1">
                        <a:lnSpc>
                          <a:spcPts val="1600"/>
                        </a:lnSpc>
                        <a:spcBef>
                          <a:spcPts val="180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수집 </a:t>
                      </a:r>
                      <a:r>
                        <a:rPr lang="en-US" altLang="ko-KR" sz="1050" dirty="0" smtClean="0">
                          <a:latin typeface="+mn-ea"/>
                          <a:ea typeface="+mn-ea"/>
                        </a:rPr>
                        <a:t>· </a:t>
                      </a:r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이용 목적 </a:t>
                      </a:r>
                      <a:r>
                        <a:rPr lang="en-US" altLang="ko-KR" sz="1050" dirty="0" smtClean="0">
                          <a:latin typeface="+mn-ea"/>
                          <a:ea typeface="+mn-ea"/>
                        </a:rPr>
                        <a:t>: </a:t>
                      </a:r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참가자 </a:t>
                      </a:r>
                      <a:r>
                        <a:rPr lang="ko-KR" altLang="en-US" sz="1050" dirty="0" err="1" smtClean="0">
                          <a:latin typeface="+mn-ea"/>
                          <a:ea typeface="+mn-ea"/>
                        </a:rPr>
                        <a:t>인적정보</a:t>
                      </a:r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 확인</a:t>
                      </a:r>
                      <a:r>
                        <a:rPr lang="en-US" altLang="ko-KR" sz="105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공모전 운영관련 이용</a:t>
                      </a:r>
                      <a:r>
                        <a:rPr lang="en-US" altLang="ko-KR" sz="1050" dirty="0" smtClean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공지사항 안내 등</a:t>
                      </a:r>
                      <a:r>
                        <a:rPr lang="en-US" altLang="ko-KR" sz="1050" dirty="0" smtClean="0">
                          <a:latin typeface="+mn-ea"/>
                          <a:ea typeface="+mn-ea"/>
                        </a:rPr>
                        <a:t>)</a:t>
                      </a:r>
                    </a:p>
                    <a:p>
                      <a:pPr marL="144000" indent="-144000" latinLnBrk="1">
                        <a:lnSpc>
                          <a:spcPts val="1600"/>
                        </a:lnSpc>
                        <a:spcBef>
                          <a:spcPts val="60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수집하려는 개인정보 항목 </a:t>
                      </a:r>
                      <a:r>
                        <a:rPr lang="en-US" altLang="ko-KR" sz="1050" dirty="0" smtClean="0">
                          <a:latin typeface="+mn-ea"/>
                          <a:ea typeface="+mn-ea"/>
                        </a:rPr>
                        <a:t>: </a:t>
                      </a:r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성명</a:t>
                      </a:r>
                      <a:r>
                        <a:rPr lang="en-US" altLang="ko-KR" sz="105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성별</a:t>
                      </a:r>
                      <a:r>
                        <a:rPr lang="en-US" altLang="ko-KR" sz="105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생년월일</a:t>
                      </a:r>
                      <a:r>
                        <a:rPr lang="en-US" altLang="ko-KR" sz="105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주소</a:t>
                      </a:r>
                      <a:r>
                        <a:rPr lang="en-US" altLang="ko-KR" sz="105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연락처</a:t>
                      </a:r>
                      <a:r>
                        <a:rPr lang="en-US" altLang="ko-KR" sz="1050" dirty="0" smtClean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050" dirty="0" err="1" smtClean="0">
                          <a:latin typeface="+mn-ea"/>
                          <a:ea typeface="+mn-ea"/>
                        </a:rPr>
                        <a:t>이메일</a:t>
                      </a:r>
                      <a:r>
                        <a:rPr lang="en-US" altLang="ko-KR" sz="105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휴대전화</a:t>
                      </a:r>
                      <a:r>
                        <a:rPr lang="en-US" altLang="ko-KR" sz="1050" dirty="0" smtClean="0">
                          <a:latin typeface="+mn-ea"/>
                          <a:ea typeface="+mn-ea"/>
                        </a:rPr>
                        <a:t>)</a:t>
                      </a:r>
                    </a:p>
                    <a:p>
                      <a:pPr marL="144000" indent="-144000" latinLnBrk="1">
                        <a:lnSpc>
                          <a:spcPts val="1600"/>
                        </a:lnSpc>
                        <a:spcBef>
                          <a:spcPts val="60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개인정보의 보유 및 이용기간 </a:t>
                      </a:r>
                      <a:r>
                        <a:rPr lang="en-US" altLang="ko-KR" sz="1050" dirty="0" smtClean="0">
                          <a:latin typeface="+mn-ea"/>
                          <a:ea typeface="+mn-ea"/>
                        </a:rPr>
                        <a:t>: </a:t>
                      </a:r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제출시로부터 </a:t>
                      </a:r>
                      <a:r>
                        <a:rPr lang="en-US" altLang="ko-KR" sz="1050" dirty="0" smtClean="0">
                          <a:latin typeface="+mn-ea"/>
                          <a:ea typeface="+mn-ea"/>
                        </a:rPr>
                        <a:t>2</a:t>
                      </a:r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년</a:t>
                      </a:r>
                      <a:endParaRPr lang="en-US" altLang="ko-KR" sz="1050" dirty="0" smtClean="0">
                        <a:latin typeface="+mn-ea"/>
                        <a:ea typeface="+mn-ea"/>
                      </a:endParaRPr>
                    </a:p>
                    <a:p>
                      <a:pPr marL="144000" indent="-144000" latinLnBrk="1">
                        <a:lnSpc>
                          <a:spcPts val="1600"/>
                        </a:lnSpc>
                        <a:spcBef>
                          <a:spcPts val="60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상기 기본정보 수집에 동의하지 않을 경우 정보제공을 하지 않아도 되며</a:t>
                      </a:r>
                      <a:r>
                        <a:rPr lang="en-US" altLang="ko-KR" sz="105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정보를 제공하지 않을 경우 공모전 진행과정에서 정보 제공 및 연락에 제한을 받을 수도 있습니다</a:t>
                      </a:r>
                      <a:r>
                        <a:rPr lang="en-US" altLang="ko-KR" sz="1050" dirty="0" smtClean="0"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latinLnBrk="1">
                        <a:lnSpc>
                          <a:spcPts val="1600"/>
                        </a:lnSpc>
                        <a:spcBef>
                          <a:spcPts val="600"/>
                        </a:spcBef>
                      </a:pPr>
                      <a:endParaRPr lang="en-US" altLang="ko-KR" sz="1100" dirty="0" smtClean="0">
                        <a:latin typeface="+mn-ea"/>
                        <a:ea typeface="+mn-ea"/>
                      </a:endParaRPr>
                    </a:p>
                    <a:p>
                      <a:pPr algn="ctr" latinLnBrk="1">
                        <a:lnSpc>
                          <a:spcPts val="1600"/>
                        </a:lnSpc>
                        <a:spcBef>
                          <a:spcPts val="600"/>
                        </a:spcBef>
                      </a:pPr>
                      <a:r>
                        <a:rPr lang="ko-KR" altLang="en-US" sz="1100" b="1" dirty="0" smtClean="0">
                          <a:latin typeface="+mn-ea"/>
                          <a:ea typeface="+mn-ea"/>
                        </a:rPr>
                        <a:t>위 내용을 숙지하였으며</a:t>
                      </a:r>
                      <a:r>
                        <a:rPr lang="en-US" altLang="ko-KR" sz="1100" b="1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="1" dirty="0" smtClean="0">
                          <a:latin typeface="+mn-ea"/>
                          <a:ea typeface="+mn-ea"/>
                        </a:rPr>
                        <a:t>개인정보 수집에 동의합니다</a:t>
                      </a:r>
                      <a:r>
                        <a:rPr lang="en-US" altLang="ko-KR" sz="1100" b="1" dirty="0" smtClean="0">
                          <a:latin typeface="+mn-ea"/>
                          <a:ea typeface="+mn-ea"/>
                        </a:rPr>
                        <a:t>.    □ </a:t>
                      </a:r>
                      <a:r>
                        <a:rPr lang="ko-KR" altLang="en-US" sz="1100" b="1" dirty="0" smtClean="0">
                          <a:latin typeface="+mn-ea"/>
                          <a:ea typeface="+mn-ea"/>
                        </a:rPr>
                        <a:t>동의      </a:t>
                      </a:r>
                      <a:r>
                        <a:rPr lang="en-US" altLang="ko-KR" sz="1100" b="1" dirty="0" smtClean="0">
                          <a:latin typeface="+mn-ea"/>
                          <a:ea typeface="+mn-ea"/>
                        </a:rPr>
                        <a:t>□ </a:t>
                      </a:r>
                      <a:r>
                        <a:rPr lang="ko-KR" altLang="en-US" sz="1100" b="1" dirty="0" smtClean="0">
                          <a:latin typeface="+mn-ea"/>
                          <a:ea typeface="+mn-ea"/>
                        </a:rPr>
                        <a:t>미동의</a:t>
                      </a:r>
                      <a:endParaRPr lang="en-US" altLang="ko-KR" sz="1100" b="1" dirty="0" smtClean="0">
                        <a:latin typeface="+mn-ea"/>
                        <a:ea typeface="+mn-ea"/>
                      </a:endParaRPr>
                    </a:p>
                    <a:p>
                      <a:pPr latinLnBrk="1">
                        <a:lnSpc>
                          <a:spcPts val="1600"/>
                        </a:lnSpc>
                        <a:spcBef>
                          <a:spcPts val="600"/>
                        </a:spcBef>
                      </a:pPr>
                      <a:endParaRPr lang="en-US" altLang="ko-KR" sz="1100" dirty="0" smtClean="0">
                        <a:latin typeface="+mn-ea"/>
                        <a:ea typeface="+mn-ea"/>
                      </a:endParaRPr>
                    </a:p>
                    <a:p>
                      <a:pPr algn="ctr" latinLnBrk="1">
                        <a:lnSpc>
                          <a:spcPts val="1600"/>
                        </a:lnSpc>
                        <a:spcBef>
                          <a:spcPts val="600"/>
                        </a:spcBef>
                      </a:pP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2019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년          월         일</a:t>
                      </a:r>
                      <a:endParaRPr lang="en-US" altLang="ko-KR" sz="1100" dirty="0" smtClean="0">
                        <a:latin typeface="+mn-ea"/>
                        <a:ea typeface="+mn-ea"/>
                      </a:endParaRPr>
                    </a:p>
                    <a:p>
                      <a:pPr latinLnBrk="1">
                        <a:lnSpc>
                          <a:spcPts val="1600"/>
                        </a:lnSpc>
                        <a:spcBef>
                          <a:spcPts val="600"/>
                        </a:spcBef>
                      </a:pPr>
                      <a:endParaRPr lang="en-US" altLang="ko-KR" sz="1100" dirty="0" smtClean="0">
                        <a:latin typeface="+mn-ea"/>
                        <a:ea typeface="+mn-ea"/>
                      </a:endParaRPr>
                    </a:p>
                    <a:p>
                      <a:pPr algn="r" latinLnBrk="1">
                        <a:lnSpc>
                          <a:spcPts val="1600"/>
                        </a:lnSpc>
                        <a:spcBef>
                          <a:spcPts val="600"/>
                        </a:spcBef>
                      </a:pP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참가신청자 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:                          </a:t>
                      </a:r>
                      <a:r>
                        <a:rPr lang="en-US" altLang="ko-KR" sz="1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ea"/>
                          <a:ea typeface="+mn-ea"/>
                        </a:rPr>
                        <a:t>서명 또는 인</a:t>
                      </a:r>
                      <a:r>
                        <a:rPr lang="en-US" altLang="ko-KR" sz="1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en-US" altLang="ko-KR" sz="1100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+mn-ea"/>
                        <a:ea typeface="+mn-ea"/>
                      </a:endParaRPr>
                    </a:p>
                    <a:p>
                      <a:pPr algn="r" latinLnBrk="1">
                        <a:lnSpc>
                          <a:spcPts val="1600"/>
                        </a:lnSpc>
                        <a:spcBef>
                          <a:spcPts val="600"/>
                        </a:spcBef>
                      </a:pPr>
                      <a:endParaRPr lang="en-US" altLang="ko-KR" sz="1100" dirty="0" smtClean="0">
                        <a:latin typeface="+mn-ea"/>
                        <a:ea typeface="+mn-ea"/>
                      </a:endParaRPr>
                    </a:p>
                    <a:p>
                      <a:pPr algn="ctr">
                        <a:lnSpc>
                          <a:spcPts val="1600"/>
                        </a:lnSpc>
                        <a:spcBef>
                          <a:spcPts val="2400"/>
                        </a:spcBef>
                      </a:pPr>
                      <a:r>
                        <a:rPr lang="ko-KR" altLang="en-US" sz="1400" spc="100" dirty="0" smtClean="0">
                          <a:latin typeface="+mn-ea"/>
                        </a:rPr>
                        <a:t>주식회사 </a:t>
                      </a:r>
                      <a:r>
                        <a:rPr lang="ko-KR" altLang="en-US" sz="1400" spc="100" dirty="0" err="1" smtClean="0">
                          <a:latin typeface="+mn-ea"/>
                        </a:rPr>
                        <a:t>원스에프앤비</a:t>
                      </a:r>
                      <a:r>
                        <a:rPr lang="ko-KR" altLang="en-US" sz="1400" spc="100" dirty="0" smtClean="0">
                          <a:latin typeface="+mn-ea"/>
                        </a:rPr>
                        <a:t> 대표 조창덕 귀하</a:t>
                      </a:r>
                      <a:endParaRPr lang="en-US" altLang="ko-KR" sz="1400" spc="100" dirty="0">
                        <a:latin typeface="+mn-ea"/>
                      </a:endParaRPr>
                    </a:p>
                  </a:txBody>
                  <a:tcPr marL="180000" marR="180000" marT="216000" marB="288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 gridSpan="6">
                  <a:txBody>
                    <a:bodyPr/>
                    <a:lstStyle/>
                    <a:p>
                      <a:pPr latinLnBrk="1">
                        <a:lnSpc>
                          <a:spcPts val="1600"/>
                        </a:lnSpc>
                        <a:spcBef>
                          <a:spcPts val="600"/>
                        </a:spcBef>
                      </a:pPr>
                      <a:r>
                        <a:rPr lang="en-US" altLang="ko-KR" sz="1600" b="1" dirty="0" smtClean="0">
                          <a:latin typeface="+mn-ea"/>
                          <a:ea typeface="+mn-ea"/>
                        </a:rPr>
                        <a:t>&lt;</a:t>
                      </a:r>
                      <a:r>
                        <a:rPr lang="ko-KR" altLang="en-US" sz="1600" b="1" dirty="0" err="1" smtClean="0">
                          <a:latin typeface="+mn-ea"/>
                          <a:ea typeface="+mn-ea"/>
                        </a:rPr>
                        <a:t>법적대리인</a:t>
                      </a:r>
                      <a:r>
                        <a:rPr lang="ko-KR" altLang="en-US" sz="1600" b="1" dirty="0" smtClean="0">
                          <a:latin typeface="+mn-ea"/>
                          <a:ea typeface="+mn-ea"/>
                        </a:rPr>
                        <a:t> 동의서</a:t>
                      </a:r>
                      <a:r>
                        <a:rPr lang="en-US" altLang="ko-KR" sz="1600" b="1" dirty="0" smtClean="0">
                          <a:latin typeface="+mn-ea"/>
                          <a:ea typeface="+mn-ea"/>
                        </a:rPr>
                        <a:t>&gt;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   </a:t>
                      </a:r>
                      <a:r>
                        <a:rPr lang="en-US" altLang="ko-KR" sz="1050" dirty="0" smtClean="0">
                          <a:latin typeface="+mn-ea"/>
                          <a:ea typeface="+mn-ea"/>
                        </a:rPr>
                        <a:t>※ </a:t>
                      </a:r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참가자가 미성년자인 겨우 기재</a:t>
                      </a:r>
                      <a:endParaRPr lang="en-US" altLang="ko-KR" sz="1050" dirty="0" smtClean="0">
                        <a:latin typeface="+mn-ea"/>
                        <a:ea typeface="+mn-ea"/>
                      </a:endParaRPr>
                    </a:p>
                    <a:p>
                      <a:pPr latinLnBrk="1">
                        <a:lnSpc>
                          <a:spcPts val="1600"/>
                        </a:lnSpc>
                        <a:spcBef>
                          <a:spcPts val="0"/>
                        </a:spcBef>
                      </a:pPr>
                      <a:endParaRPr lang="en-US" altLang="ko-KR" sz="1100" dirty="0" smtClean="0">
                        <a:latin typeface="+mn-ea"/>
                        <a:ea typeface="+mn-ea"/>
                      </a:endParaRPr>
                    </a:p>
                    <a:p>
                      <a:pPr algn="ctr" latinLnBrk="1">
                        <a:lnSpc>
                          <a:spcPts val="1600"/>
                        </a:lnSpc>
                        <a:spcBef>
                          <a:spcPts val="600"/>
                        </a:spcBef>
                      </a:pPr>
                      <a:r>
                        <a:rPr lang="ko-KR" altLang="en-US" sz="1100" b="1" dirty="0" smtClean="0">
                          <a:latin typeface="+mn-ea"/>
                          <a:ea typeface="+mn-ea"/>
                        </a:rPr>
                        <a:t>위 내용을 숙지하였으며</a:t>
                      </a:r>
                      <a:r>
                        <a:rPr lang="en-US" altLang="ko-KR" sz="1100" b="1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="1" dirty="0" smtClean="0">
                          <a:latin typeface="+mn-ea"/>
                          <a:ea typeface="+mn-ea"/>
                        </a:rPr>
                        <a:t>개인정보 수집에 동의합니다</a:t>
                      </a:r>
                      <a:r>
                        <a:rPr lang="en-US" altLang="ko-KR" sz="1100" b="1" dirty="0" smtClean="0">
                          <a:latin typeface="+mn-ea"/>
                          <a:ea typeface="+mn-ea"/>
                        </a:rPr>
                        <a:t>.    □ </a:t>
                      </a:r>
                      <a:r>
                        <a:rPr lang="ko-KR" altLang="en-US" sz="1100" b="1" dirty="0" smtClean="0">
                          <a:latin typeface="+mn-ea"/>
                          <a:ea typeface="+mn-ea"/>
                        </a:rPr>
                        <a:t>동의      </a:t>
                      </a:r>
                      <a:r>
                        <a:rPr lang="en-US" altLang="ko-KR" sz="1100" b="1" dirty="0" smtClean="0">
                          <a:latin typeface="+mn-ea"/>
                          <a:ea typeface="+mn-ea"/>
                        </a:rPr>
                        <a:t>□ </a:t>
                      </a:r>
                      <a:r>
                        <a:rPr lang="ko-KR" altLang="en-US" sz="1100" b="1" dirty="0" smtClean="0">
                          <a:latin typeface="+mn-ea"/>
                          <a:ea typeface="+mn-ea"/>
                        </a:rPr>
                        <a:t>미동의</a:t>
                      </a:r>
                      <a:endParaRPr lang="en-US" altLang="ko-KR" sz="1100" b="1" dirty="0" smtClean="0">
                        <a:latin typeface="+mn-ea"/>
                        <a:ea typeface="+mn-ea"/>
                      </a:endParaRPr>
                    </a:p>
                    <a:p>
                      <a:pPr latinLnBrk="1">
                        <a:lnSpc>
                          <a:spcPts val="1600"/>
                        </a:lnSpc>
                        <a:spcBef>
                          <a:spcPts val="600"/>
                        </a:spcBef>
                      </a:pPr>
                      <a:endParaRPr lang="en-US" altLang="ko-KR" sz="1100" dirty="0" smtClean="0">
                        <a:latin typeface="+mn-ea"/>
                        <a:ea typeface="+mn-ea"/>
                      </a:endParaRPr>
                    </a:p>
                    <a:p>
                      <a:pPr algn="ctr" latinLnBrk="1">
                        <a:lnSpc>
                          <a:spcPts val="1600"/>
                        </a:lnSpc>
                        <a:spcBef>
                          <a:spcPts val="600"/>
                        </a:spcBef>
                      </a:pP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2019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년          월         일</a:t>
                      </a:r>
                      <a:endParaRPr lang="en-US" altLang="ko-KR" sz="1100" dirty="0" smtClean="0">
                        <a:latin typeface="+mn-ea"/>
                        <a:ea typeface="+mn-ea"/>
                      </a:endParaRPr>
                    </a:p>
                    <a:p>
                      <a:pPr latinLnBrk="1">
                        <a:lnSpc>
                          <a:spcPts val="1600"/>
                        </a:lnSpc>
                        <a:spcBef>
                          <a:spcPts val="600"/>
                        </a:spcBef>
                      </a:pPr>
                      <a:endParaRPr lang="en-US" altLang="ko-KR" sz="1100" dirty="0" smtClean="0">
                        <a:latin typeface="+mn-ea"/>
                        <a:ea typeface="+mn-ea"/>
                      </a:endParaRPr>
                    </a:p>
                    <a:p>
                      <a:pPr algn="r" latinLnBrk="1">
                        <a:lnSpc>
                          <a:spcPts val="1600"/>
                        </a:lnSpc>
                        <a:spcBef>
                          <a:spcPts val="600"/>
                        </a:spcBef>
                      </a:pP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참가신청자 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:                          </a:t>
                      </a:r>
                      <a:r>
                        <a:rPr lang="en-US" altLang="ko-KR" sz="1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ea"/>
                          <a:ea typeface="+mn-ea"/>
                        </a:rPr>
                        <a:t>서명 또는 인</a:t>
                      </a:r>
                      <a:r>
                        <a:rPr lang="en-US" altLang="ko-KR" sz="1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ea"/>
                          <a:ea typeface="+mn-ea"/>
                        </a:rPr>
                        <a:t>)</a:t>
                      </a:r>
                    </a:p>
                    <a:p>
                      <a:pPr algn="r" latinLnBrk="1">
                        <a:lnSpc>
                          <a:spcPts val="1600"/>
                        </a:lnSpc>
                        <a:spcBef>
                          <a:spcPts val="1200"/>
                        </a:spcBef>
                      </a:pP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법정대리인 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:                          </a:t>
                      </a:r>
                      <a:r>
                        <a:rPr lang="en-US" altLang="ko-KR" sz="1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ea"/>
                          <a:ea typeface="+mn-ea"/>
                        </a:rPr>
                        <a:t>서명 또는 인</a:t>
                      </a:r>
                      <a:r>
                        <a:rPr lang="en-US" altLang="ko-KR" sz="1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ea"/>
                          <a:ea typeface="+mn-ea"/>
                        </a:rPr>
                        <a:t>)</a:t>
                      </a:r>
                    </a:p>
                    <a:p>
                      <a:pPr latinLnBrk="1">
                        <a:lnSpc>
                          <a:spcPts val="1600"/>
                        </a:lnSpc>
                        <a:spcBef>
                          <a:spcPts val="600"/>
                        </a:spcBef>
                      </a:pP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 </a:t>
                      </a:r>
                    </a:p>
                    <a:p>
                      <a:pPr latinLnBrk="1">
                        <a:lnSpc>
                          <a:spcPts val="1600"/>
                        </a:lnSpc>
                        <a:spcBef>
                          <a:spcPts val="600"/>
                        </a:spcBef>
                      </a:pPr>
                      <a:endParaRPr lang="en-US" altLang="ko-KR" sz="1100" dirty="0" smtClean="0">
                        <a:latin typeface="+mn-ea"/>
                        <a:ea typeface="+mn-ea"/>
                      </a:endParaRPr>
                    </a:p>
                    <a:p>
                      <a:pPr algn="ctr">
                        <a:lnSpc>
                          <a:spcPts val="1600"/>
                        </a:lnSpc>
                        <a:spcBef>
                          <a:spcPts val="2400"/>
                        </a:spcBef>
                      </a:pPr>
                      <a:r>
                        <a:rPr lang="ko-KR" altLang="en-US" sz="1400" spc="100" dirty="0" smtClean="0">
                          <a:latin typeface="+mn-ea"/>
                        </a:rPr>
                        <a:t>주식회사 </a:t>
                      </a:r>
                      <a:r>
                        <a:rPr lang="ko-KR" altLang="en-US" sz="1400" spc="100" dirty="0" err="1" smtClean="0">
                          <a:latin typeface="+mn-ea"/>
                        </a:rPr>
                        <a:t>원스에프앤비</a:t>
                      </a:r>
                      <a:r>
                        <a:rPr lang="ko-KR" altLang="en-US" sz="1400" spc="100" dirty="0" smtClean="0">
                          <a:latin typeface="+mn-ea"/>
                        </a:rPr>
                        <a:t> 대표 조창덕 귀하</a:t>
                      </a:r>
                      <a:endParaRPr lang="en-US" altLang="ko-KR" sz="1400" spc="100" dirty="0">
                        <a:latin typeface="+mn-ea"/>
                      </a:endParaRPr>
                    </a:p>
                  </a:txBody>
                  <a:tcPr marL="180000" marR="180000" marT="252000" marB="252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7" name="표 6"/>
          <p:cNvGraphicFramePr>
            <a:graphicFrameLocks noGrp="1"/>
          </p:cNvGraphicFramePr>
          <p:nvPr>
            <p:extLst/>
          </p:nvPr>
        </p:nvGraphicFramePr>
        <p:xfrm>
          <a:off x="1324709" y="8716106"/>
          <a:ext cx="5263660" cy="29893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89537"/>
                <a:gridCol w="1653447"/>
                <a:gridCol w="1511784"/>
                <a:gridCol w="808892"/>
              </a:tblGrid>
              <a:tr h="29893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/>
                        <a:t>법정대리인연락처</a:t>
                      </a:r>
                      <a:endParaRPr lang="ko-KR" altLang="en-US" sz="10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/>
                        <a:t>법정대리인과의 관계</a:t>
                      </a:r>
                      <a:endParaRPr lang="ko-KR" altLang="en-US" sz="10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662808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1679</TotalTime>
  <Words>904</Words>
  <Application>Microsoft Office PowerPoint</Application>
  <PresentationFormat>A4 용지(210x297mm)</PresentationFormat>
  <Paragraphs>122</Paragraphs>
  <Slides>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11" baseType="lpstr">
      <vt:lpstr>HY견명조</vt:lpstr>
      <vt:lpstr>나눔스퀘어_ac</vt:lpstr>
      <vt:lpstr>나눔스퀘어_ac Bold</vt:lpstr>
      <vt:lpstr>맑은 고딕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  <vt:lpstr>PowerPoint 프레젠테이션</vt:lpstr>
    </vt:vector>
  </TitlesOfParts>
  <Company>Microsoft Corporation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work</dc:creator>
  <cp:lastModifiedBy>work</cp:lastModifiedBy>
  <cp:revision>67</cp:revision>
  <cp:lastPrinted>2019-07-18T10:04:04Z</cp:lastPrinted>
  <dcterms:created xsi:type="dcterms:W3CDTF">2019-07-10T05:02:21Z</dcterms:created>
  <dcterms:modified xsi:type="dcterms:W3CDTF">2019-08-01T07:16:58Z</dcterms:modified>
</cp:coreProperties>
</file>