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5EF"/>
    <a:srgbClr val="400D0B"/>
    <a:srgbClr val="0079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46" autoAdjust="0"/>
    <p:restoredTop sz="94660"/>
  </p:normalViewPr>
  <p:slideViewPr>
    <p:cSldViewPr>
      <p:cViewPr>
        <p:scale>
          <a:sx n="100" d="100"/>
          <a:sy n="100" d="100"/>
        </p:scale>
        <p:origin x="-504" y="10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4B2C-A26F-48BE-A2D1-4AE00FC823EB}" type="datetimeFigureOut">
              <a:rPr lang="ko-KR" altLang="en-US" smtClean="0"/>
              <a:t>2014-10-02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093F9-0B67-48FE-A960-AF94F76C297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0512" y="3329662"/>
            <a:ext cx="4176464" cy="147002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72" y="116632"/>
            <a:ext cx="6820504" cy="603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40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bg>
      <p:bgPr>
        <a:solidFill>
          <a:srgbClr val="FE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989856"/>
            <a:ext cx="8915400" cy="710952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4B2C-A26F-48BE-A2D1-4AE00FC823EB}" type="datetimeFigureOut">
              <a:rPr lang="ko-KR" altLang="en-US" smtClean="0"/>
              <a:t>2014-10-02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093F9-0B67-48FE-A960-AF94F76C297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8" name="텍스트 개체 틀 6"/>
          <p:cNvSpPr>
            <a:spLocks noGrp="1"/>
          </p:cNvSpPr>
          <p:nvPr>
            <p:ph type="body" sz="quarter" idx="13"/>
          </p:nvPr>
        </p:nvSpPr>
        <p:spPr>
          <a:xfrm>
            <a:off x="488505" y="1844824"/>
            <a:ext cx="8928991" cy="439248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128465" y="116633"/>
            <a:ext cx="5184575" cy="769727"/>
            <a:chOff x="7489371" y="1794841"/>
            <a:chExt cx="6876571" cy="1020929"/>
          </a:xfrm>
        </p:grpSpPr>
        <p:pic>
          <p:nvPicPr>
            <p:cNvPr id="21" name="그림 20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37" t="4612" b="67032"/>
            <a:stretch/>
          </p:blipFill>
          <p:spPr>
            <a:xfrm>
              <a:off x="7489371" y="1794841"/>
              <a:ext cx="3907068" cy="1020929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9" t="32968" b="52131"/>
            <a:stretch/>
          </p:blipFill>
          <p:spPr>
            <a:xfrm>
              <a:off x="10497616" y="2279271"/>
              <a:ext cx="3868326" cy="5364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3248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Pr>
        <a:solidFill>
          <a:srgbClr val="FE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94B2C-A26F-48BE-A2D1-4AE00FC823EB}" type="datetimeFigureOut">
              <a:rPr lang="ko-KR" altLang="en-US" smtClean="0"/>
              <a:t>2014-10-02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093F9-0B67-48FE-A960-AF94F76C297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7" name="그룹 16"/>
          <p:cNvGrpSpPr/>
          <p:nvPr userDrawn="1"/>
        </p:nvGrpSpPr>
        <p:grpSpPr>
          <a:xfrm>
            <a:off x="128465" y="116633"/>
            <a:ext cx="5184575" cy="769727"/>
            <a:chOff x="7489371" y="1794841"/>
            <a:chExt cx="6876571" cy="1020929"/>
          </a:xfrm>
        </p:grpSpPr>
        <p:pic>
          <p:nvPicPr>
            <p:cNvPr id="18" name="그림 17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37" t="4612" b="67032"/>
            <a:stretch/>
          </p:blipFill>
          <p:spPr>
            <a:xfrm>
              <a:off x="7489371" y="1794841"/>
              <a:ext cx="3907068" cy="1020929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9" t="32968" b="52131"/>
            <a:stretch/>
          </p:blipFill>
          <p:spPr>
            <a:xfrm>
              <a:off x="10497616" y="2279271"/>
              <a:ext cx="3868326" cy="5364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471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0D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94B2C-A26F-48BE-A2D1-4AE00FC823EB}" type="datetimeFigureOut">
              <a:rPr lang="ko-KR" altLang="en-US" smtClean="0"/>
              <a:t>2014-10-02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093F9-0B67-48FE-A960-AF94F76C2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907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244" y="2348880"/>
            <a:ext cx="2355188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1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936828"/>
              </p:ext>
            </p:extLst>
          </p:nvPr>
        </p:nvGraphicFramePr>
        <p:xfrm>
          <a:off x="344488" y="1378865"/>
          <a:ext cx="9145016" cy="53819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6840760"/>
              </a:tblGrid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err="1" smtClean="0">
                          <a:solidFill>
                            <a:schemeClr val="tx1"/>
                          </a:solidFill>
                          <a:effectLst/>
                        </a:rPr>
                        <a:t>작품명</a:t>
                      </a: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제목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sz="105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대표자 성명 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팀일 경우 </a:t>
                      </a:r>
                      <a:r>
                        <a:rPr lang="ko-KR" altLang="en-US" sz="1050" kern="100" dirty="0" err="1" smtClean="0">
                          <a:solidFill>
                            <a:schemeClr val="tx1"/>
                          </a:solidFill>
                          <a:effectLst/>
                        </a:rPr>
                        <a:t>팀명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sz="105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휴대전화</a:t>
                      </a:r>
                      <a:endParaRPr lang="ko-KR" sz="105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err="1" smtClean="0">
                          <a:solidFill>
                            <a:schemeClr val="tx1"/>
                          </a:solidFill>
                          <a:effectLst/>
                        </a:rPr>
                        <a:t>이메일</a:t>
                      </a:r>
                      <a:endParaRPr lang="ko-KR" sz="105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소속 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학교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/ </a:t>
                      </a:r>
                      <a:r>
                        <a:rPr lang="ko-KR" altLang="en-US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학과 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/ </a:t>
                      </a:r>
                      <a:r>
                        <a:rPr lang="ko-KR" altLang="en-US" sz="1050" kern="100" dirty="0" err="1" smtClean="0">
                          <a:solidFill>
                            <a:schemeClr val="tx1"/>
                          </a:solidFill>
                          <a:effectLst/>
                        </a:rPr>
                        <a:t>입학년도</a:t>
                      </a:r>
                      <a:r>
                        <a:rPr lang="en-US" altLang="ko-KR" sz="1050" kern="10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sz="105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88888">
                <a:tc gridSpan="2"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50" kern="100" dirty="0" smtClean="0">
                        <a:effectLst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u="sng" kern="100" dirty="0">
                          <a:effectLst/>
                        </a:rPr>
                        <a:t> </a:t>
                      </a:r>
                      <a:r>
                        <a:rPr lang="en-US" sz="1050" u="sng" kern="100" dirty="0" smtClean="0">
                          <a:effectLst/>
                        </a:rPr>
                        <a:t>* </a:t>
                      </a:r>
                      <a:r>
                        <a:rPr lang="ko-KR" altLang="en-US" sz="1050" u="sng" kern="100" dirty="0" smtClean="0">
                          <a:effectLst/>
                        </a:rPr>
                        <a:t>개인 지원일 경우 팀원 정보는 입력하지 않아도 됩니다</a:t>
                      </a:r>
                      <a:r>
                        <a:rPr lang="en-US" altLang="ko-KR" sz="1050" u="sng" kern="100" dirty="0" smtClean="0">
                          <a:effectLst/>
                        </a:rPr>
                        <a:t>. </a:t>
                      </a:r>
                      <a:endParaRPr lang="en-US" sz="1050" u="sng" kern="100" dirty="0" smtClean="0">
                        <a:effectLst/>
                      </a:endParaRPr>
                    </a:p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050" kern="100" dirty="0">
                          <a:effectLst/>
                        </a:rPr>
                        <a:t>팀원 정보 입력</a:t>
                      </a:r>
                      <a:r>
                        <a:rPr lang="en-US" sz="1050" kern="100" dirty="0">
                          <a:effectLst/>
                        </a:rPr>
                        <a:t> 1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이름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휴대전화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err="1" smtClean="0">
                          <a:effectLst/>
                        </a:rPr>
                        <a:t>이메일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소속 </a:t>
                      </a:r>
                      <a:r>
                        <a:rPr lang="en-US" altLang="ko-KR" sz="1050" kern="100" dirty="0" smtClean="0">
                          <a:effectLst/>
                        </a:rPr>
                        <a:t>(</a:t>
                      </a:r>
                      <a:r>
                        <a:rPr lang="ko-KR" altLang="en-US" sz="1050" kern="100" dirty="0" smtClean="0">
                          <a:effectLst/>
                        </a:rPr>
                        <a:t>학교</a:t>
                      </a:r>
                      <a:r>
                        <a:rPr lang="en-US" altLang="ko-KR" sz="1050" kern="100" dirty="0" smtClean="0">
                          <a:effectLst/>
                        </a:rPr>
                        <a:t>/ </a:t>
                      </a:r>
                      <a:r>
                        <a:rPr lang="ko-KR" altLang="en-US" sz="1050" kern="100" dirty="0" smtClean="0">
                          <a:effectLst/>
                        </a:rPr>
                        <a:t>학과 </a:t>
                      </a:r>
                      <a:r>
                        <a:rPr lang="en-US" altLang="ko-KR" sz="1050" kern="100" dirty="0" smtClean="0">
                          <a:effectLst/>
                        </a:rPr>
                        <a:t>/ </a:t>
                      </a:r>
                      <a:r>
                        <a:rPr lang="ko-KR" altLang="en-US" sz="1050" kern="100" dirty="0" err="1" smtClean="0">
                          <a:effectLst/>
                        </a:rPr>
                        <a:t>입학년도</a:t>
                      </a:r>
                      <a:r>
                        <a:rPr lang="en-US" altLang="ko-KR" sz="1050" kern="100" dirty="0" smtClean="0">
                          <a:effectLst/>
                        </a:rPr>
                        <a:t>)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sz="1050" kern="100" dirty="0">
                          <a:effectLst/>
                        </a:rPr>
                        <a:t>팀원 정보 입력</a:t>
                      </a:r>
                      <a:r>
                        <a:rPr lang="en-US" sz="1050" kern="100" dirty="0">
                          <a:effectLst/>
                        </a:rPr>
                        <a:t> </a:t>
                      </a:r>
                      <a:r>
                        <a:rPr lang="en-US" sz="1050" kern="100" dirty="0" smtClean="0">
                          <a:effectLst/>
                        </a:rPr>
                        <a:t>2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이름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휴대전화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err="1" smtClean="0">
                          <a:effectLst/>
                        </a:rPr>
                        <a:t>이메일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50" kern="100" dirty="0" smtClean="0">
                          <a:effectLst/>
                        </a:rPr>
                        <a:t>소속 </a:t>
                      </a:r>
                      <a:r>
                        <a:rPr lang="en-US" altLang="ko-KR" sz="1050" kern="100" dirty="0" smtClean="0">
                          <a:effectLst/>
                        </a:rPr>
                        <a:t>(</a:t>
                      </a:r>
                      <a:r>
                        <a:rPr lang="ko-KR" altLang="en-US" sz="1050" kern="100" dirty="0" smtClean="0">
                          <a:effectLst/>
                        </a:rPr>
                        <a:t>학교</a:t>
                      </a:r>
                      <a:r>
                        <a:rPr lang="en-US" altLang="ko-KR" sz="1050" kern="100" dirty="0" smtClean="0">
                          <a:effectLst/>
                        </a:rPr>
                        <a:t>/ </a:t>
                      </a:r>
                      <a:r>
                        <a:rPr lang="ko-KR" altLang="en-US" sz="1050" kern="100" dirty="0" smtClean="0">
                          <a:effectLst/>
                        </a:rPr>
                        <a:t>학과 </a:t>
                      </a:r>
                      <a:r>
                        <a:rPr lang="en-US" altLang="ko-KR" sz="1050" kern="100" dirty="0" smtClean="0">
                          <a:effectLst/>
                        </a:rPr>
                        <a:t>/ </a:t>
                      </a:r>
                      <a:r>
                        <a:rPr lang="ko-KR" altLang="en-US" sz="1050" kern="100" dirty="0" err="1" smtClean="0">
                          <a:effectLst/>
                        </a:rPr>
                        <a:t>입학년도</a:t>
                      </a:r>
                      <a:r>
                        <a:rPr lang="en-US" altLang="ko-KR" sz="1050" kern="100" dirty="0" smtClean="0">
                          <a:effectLst/>
                        </a:rPr>
                        <a:t>)</a:t>
                      </a:r>
                      <a:endParaRPr lang="ko-KR" sz="105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5122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4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050" dirty="0" smtClean="0"/>
                        <a:t>위 본인은</a:t>
                      </a:r>
                      <a:r>
                        <a:rPr lang="en-US" altLang="ko-KR" sz="1050" dirty="0" smtClean="0"/>
                        <a:t> ‘</a:t>
                      </a:r>
                      <a:r>
                        <a:rPr lang="ko-KR" altLang="en-US" sz="1050" dirty="0" err="1" smtClean="0"/>
                        <a:t>리얼크랩스</a:t>
                      </a:r>
                      <a:r>
                        <a:rPr lang="ko-KR" altLang="en-US" sz="1050" dirty="0" smtClean="0"/>
                        <a:t> 대학생 영상공모전</a:t>
                      </a:r>
                      <a:r>
                        <a:rPr lang="en-US" altLang="ko-KR" sz="1050" dirty="0" smtClean="0"/>
                        <a:t>’</a:t>
                      </a:r>
                      <a:r>
                        <a:rPr lang="ko-KR" altLang="ko-KR" sz="1050" dirty="0" smtClean="0"/>
                        <a:t>에 상기와 같이 </a:t>
                      </a:r>
                      <a:r>
                        <a:rPr lang="ko-KR" altLang="en-US" sz="1050" dirty="0" smtClean="0"/>
                        <a:t>출품하고자 이에 신청하며 공모전 유의사항</a:t>
                      </a:r>
                      <a:r>
                        <a:rPr lang="en-US" altLang="ko-KR" sz="800" dirty="0" smtClean="0"/>
                        <a:t>(5</a:t>
                      </a:r>
                      <a:r>
                        <a:rPr lang="ko-KR" altLang="en-US" sz="800" dirty="0" smtClean="0"/>
                        <a:t>페이지</a:t>
                      </a:r>
                      <a:r>
                        <a:rPr lang="en-US" altLang="ko-KR" sz="800" dirty="0" smtClean="0"/>
                        <a:t>)</a:t>
                      </a:r>
                      <a:r>
                        <a:rPr lang="ko-KR" altLang="en-US" sz="1050" dirty="0" smtClean="0"/>
                        <a:t>을 모두 읽고 동의합니다</a:t>
                      </a:r>
                      <a:r>
                        <a:rPr lang="en-US" altLang="ko-KR" sz="1050" dirty="0" smtClean="0"/>
                        <a:t>.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 smtClean="0"/>
                        <a:t> 2014</a:t>
                      </a:r>
                      <a:r>
                        <a:rPr lang="ko-KR" altLang="en-US" sz="1050" dirty="0" smtClean="0"/>
                        <a:t>년         월         일         </a:t>
                      </a:r>
                      <a:r>
                        <a:rPr lang="en-US" altLang="ko-KR" sz="1050" dirty="0" smtClean="0"/>
                        <a:t>/      </a:t>
                      </a:r>
                      <a:r>
                        <a:rPr lang="ko-KR" altLang="en-US" sz="1050" dirty="0" smtClean="0"/>
                        <a:t>신청인 </a:t>
                      </a:r>
                      <a:r>
                        <a:rPr lang="en-US" altLang="ko-KR" sz="1050" dirty="0" smtClean="0"/>
                        <a:t>: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sz="400" kern="100" dirty="0"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71388" y="997820"/>
            <a:ext cx="11448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참가자 정보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9768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006424"/>
              </p:ext>
            </p:extLst>
          </p:nvPr>
        </p:nvGraphicFramePr>
        <p:xfrm>
          <a:off x="344488" y="1412777"/>
          <a:ext cx="9145016" cy="532859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96144"/>
                <a:gridCol w="7848872"/>
              </a:tblGrid>
              <a:tr h="4662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선택주제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하나만 남기고 삭제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리얼크랩스의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게살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함유율을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강조할 수 있는 영상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함유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율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숫자 노출은 지양합니다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  <a:endParaRPr lang="ko-KR" altLang="ko-KR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리얼크랩스가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먹고 싶은 상황을 묘사할 수 있는 영상</a:t>
                      </a:r>
                    </a:p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리얼크랩스를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활용한 색다른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레시피를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제안할 수 있는 영상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ko-KR" altLang="ko-KR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462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작품명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제목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5977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 작품 소개 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  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71388" y="99782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작품정보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8922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388" y="997820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작품정보</a:t>
            </a:r>
            <a:endParaRPr lang="ko-KR" altLang="en-US" sz="14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066965"/>
              </p:ext>
            </p:extLst>
          </p:nvPr>
        </p:nvGraphicFramePr>
        <p:xfrm>
          <a:off x="344488" y="1412777"/>
          <a:ext cx="9145016" cy="532859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96144"/>
                <a:gridCol w="7848872"/>
              </a:tblGrid>
              <a:tr h="46625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선택주제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하나만 남기고 삭제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리얼크랩스의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게살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함유율을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강조할 수 있는 영상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함유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율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숫자 노출은 지양합니다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  <a:endParaRPr lang="ko-KR" altLang="ko-KR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리얼크랩스가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먹고 싶은 상황을 묘사할 수 있는 영상</a:t>
                      </a:r>
                    </a:p>
                    <a:p>
                      <a:pPr latinLnBrk="1"/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리얼크랩스를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활용한 색다른 </a:t>
                      </a:r>
                      <a:r>
                        <a:rPr lang="ko-KR" altLang="ko-KR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레시피를</a:t>
                      </a:r>
                      <a:r>
                        <a:rPr lang="ko-KR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제안할 수 있는 영상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ko-KR" altLang="ko-KR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6462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작품명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 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제목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59771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시놉시스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(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선택사항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Times New Roman"/>
                        </a:rPr>
                        <a:t>)  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Times New Roman"/>
                      </a:endParaRPr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1865" marR="51865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4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8464" y="1196752"/>
            <a:ext cx="9577064" cy="54726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4488" y="1314556"/>
            <a:ext cx="8352928" cy="506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50" b="1" dirty="0">
                <a:latin typeface="+mn-ea"/>
                <a:ea typeface="+mn-ea"/>
              </a:rPr>
              <a:t>&lt;</a:t>
            </a:r>
            <a:r>
              <a:rPr lang="ko-KR" altLang="ko-KR" sz="1050" b="1" dirty="0">
                <a:latin typeface="+mn-ea"/>
                <a:ea typeface="+mn-ea"/>
              </a:rPr>
              <a:t>응모주제</a:t>
            </a:r>
            <a:r>
              <a:rPr lang="en-US" altLang="ko-KR" sz="1050" b="1" dirty="0">
                <a:latin typeface="+mn-ea"/>
                <a:ea typeface="+mn-ea"/>
              </a:rPr>
              <a:t>&gt;</a:t>
            </a:r>
            <a:endParaRPr lang="ko-KR" altLang="ko-KR" sz="1050" b="1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latin typeface="+mn-ea"/>
              </a:rPr>
              <a:t>    </a:t>
            </a:r>
            <a:r>
              <a:rPr lang="ko-KR" altLang="ko-KR" sz="900" dirty="0" smtClean="0">
                <a:latin typeface="+mn-ea"/>
              </a:rPr>
              <a:t>·</a:t>
            </a:r>
            <a:r>
              <a:rPr lang="en-US" altLang="ko-KR" sz="900" dirty="0" smtClean="0">
                <a:latin typeface="+mn-ea"/>
              </a:rPr>
              <a:t> </a:t>
            </a:r>
            <a:r>
              <a:rPr lang="ko-KR" altLang="ko-KR" sz="900" dirty="0" smtClean="0">
                <a:latin typeface="+mn-ea"/>
                <a:ea typeface="+mn-ea"/>
              </a:rPr>
              <a:t>동원</a:t>
            </a:r>
            <a:r>
              <a:rPr lang="en-US" altLang="ko-KR" sz="900" dirty="0" smtClean="0">
                <a:latin typeface="+mn-ea"/>
                <a:ea typeface="+mn-ea"/>
              </a:rPr>
              <a:t> </a:t>
            </a:r>
            <a:r>
              <a:rPr lang="en-US" altLang="ko-KR" sz="900" dirty="0">
                <a:latin typeface="+mn-ea"/>
                <a:ea typeface="+mn-ea"/>
              </a:rPr>
              <a:t>F&amp;B </a:t>
            </a:r>
            <a:r>
              <a:rPr lang="ko-KR" altLang="ko-KR" sz="900" dirty="0">
                <a:latin typeface="+mn-ea"/>
                <a:ea typeface="+mn-ea"/>
              </a:rPr>
              <a:t>신제품 </a:t>
            </a:r>
            <a:r>
              <a:rPr lang="ko-KR" altLang="ko-KR" sz="900" dirty="0" smtClean="0">
                <a:latin typeface="+mn-ea"/>
                <a:ea typeface="+mn-ea"/>
              </a:rPr>
              <a:t>‘</a:t>
            </a:r>
            <a:r>
              <a:rPr lang="ko-KR" altLang="en-US" sz="900" dirty="0" err="1" smtClean="0">
                <a:latin typeface="+mn-ea"/>
                <a:ea typeface="+mn-ea"/>
              </a:rPr>
              <a:t>리얼크랩스</a:t>
            </a:r>
            <a:r>
              <a:rPr lang="ko-KR" altLang="ko-KR" sz="900" dirty="0" smtClean="0">
                <a:latin typeface="+mn-ea"/>
                <a:ea typeface="+mn-ea"/>
              </a:rPr>
              <a:t>’ </a:t>
            </a:r>
            <a:r>
              <a:rPr lang="ko-KR" altLang="ko-KR" sz="900" dirty="0">
                <a:latin typeface="+mn-ea"/>
                <a:ea typeface="+mn-ea"/>
              </a:rPr>
              <a:t>출시 기념 대학생</a:t>
            </a:r>
            <a:r>
              <a:rPr lang="en-US" altLang="ko-KR" sz="900" dirty="0">
                <a:latin typeface="+mn-ea"/>
                <a:ea typeface="+mn-ea"/>
              </a:rPr>
              <a:t> 30</a:t>
            </a:r>
            <a:r>
              <a:rPr lang="ko-KR" altLang="ko-KR" sz="900" dirty="0">
                <a:latin typeface="+mn-ea"/>
                <a:ea typeface="+mn-ea"/>
              </a:rPr>
              <a:t>초 영상 공모전</a:t>
            </a: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 </a:t>
            </a:r>
            <a:r>
              <a:rPr lang="ko-KR" altLang="ko-KR" sz="900" dirty="0">
                <a:latin typeface="+mn-ea"/>
                <a:ea typeface="+mn-ea"/>
              </a:rPr>
              <a:t>·</a:t>
            </a:r>
            <a:r>
              <a:rPr lang="en-US" altLang="ko-KR" sz="900" dirty="0">
                <a:latin typeface="+mn-ea"/>
                <a:ea typeface="+mn-ea"/>
              </a:rPr>
              <a:t> </a:t>
            </a:r>
            <a:r>
              <a:rPr lang="ko-KR" altLang="ko-KR" sz="900" dirty="0">
                <a:latin typeface="+mn-ea"/>
                <a:ea typeface="+mn-ea"/>
              </a:rPr>
              <a:t>동원</a:t>
            </a:r>
            <a:r>
              <a:rPr lang="en-US" altLang="ko-KR" sz="900" dirty="0">
                <a:latin typeface="+mn-ea"/>
                <a:ea typeface="+mn-ea"/>
              </a:rPr>
              <a:t> F&amp;B </a:t>
            </a:r>
            <a:r>
              <a:rPr lang="en-US" altLang="ko-KR" sz="900" dirty="0" smtClean="0">
                <a:latin typeface="+mn-ea"/>
                <a:ea typeface="+mn-ea"/>
              </a:rPr>
              <a:t>＇</a:t>
            </a:r>
            <a:r>
              <a:rPr lang="ko-KR" altLang="en-US" sz="900" dirty="0" err="1" smtClean="0">
                <a:latin typeface="+mn-ea"/>
                <a:ea typeface="+mn-ea"/>
              </a:rPr>
              <a:t>리얼크랩스</a:t>
            </a:r>
            <a:r>
              <a:rPr lang="en-US" altLang="ko-KR" sz="900" dirty="0" smtClean="0">
                <a:latin typeface="+mn-ea"/>
                <a:ea typeface="+mn-ea"/>
              </a:rPr>
              <a:t>' </a:t>
            </a:r>
            <a:r>
              <a:rPr lang="ko-KR" altLang="ko-KR" sz="900" dirty="0">
                <a:latin typeface="+mn-ea"/>
                <a:ea typeface="+mn-ea"/>
              </a:rPr>
              <a:t>신제품과 그 특징을 알릴 수 있는 기발하고 참신한 </a:t>
            </a:r>
            <a:r>
              <a:rPr lang="ko-KR" altLang="ko-KR" sz="900" dirty="0" err="1">
                <a:latin typeface="+mn-ea"/>
                <a:ea typeface="+mn-ea"/>
              </a:rPr>
              <a:t>영상기획안으로</a:t>
            </a:r>
            <a:r>
              <a:rPr lang="ko-KR" altLang="ko-KR" sz="900" dirty="0">
                <a:latin typeface="+mn-ea"/>
                <a:ea typeface="+mn-ea"/>
              </a:rPr>
              <a:t> 아래 </a:t>
            </a:r>
            <a:r>
              <a:rPr lang="ko-KR" altLang="ko-KR" sz="900" dirty="0" err="1">
                <a:latin typeface="+mn-ea"/>
                <a:ea typeface="+mn-ea"/>
              </a:rPr>
              <a:t>주제중</a:t>
            </a:r>
            <a:r>
              <a:rPr lang="ko-KR" altLang="ko-KR" sz="900" dirty="0">
                <a:latin typeface="+mn-ea"/>
                <a:ea typeface="+mn-ea"/>
              </a:rPr>
              <a:t> </a:t>
            </a:r>
            <a:r>
              <a:rPr lang="ko-KR" altLang="ko-KR" sz="900" dirty="0" err="1">
                <a:latin typeface="+mn-ea"/>
                <a:ea typeface="+mn-ea"/>
              </a:rPr>
              <a:t>택</a:t>
            </a:r>
            <a:r>
              <a:rPr lang="en-US" altLang="ko-KR" sz="900" dirty="0">
                <a:latin typeface="+mn-ea"/>
                <a:ea typeface="+mn-ea"/>
              </a:rPr>
              <a:t>1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        </a:t>
            </a:r>
            <a:r>
              <a:rPr lang="ko-KR" altLang="ko-KR" sz="900" dirty="0" smtClean="0">
                <a:latin typeface="+mn-ea"/>
                <a:ea typeface="+mn-ea"/>
              </a:rPr>
              <a:t>주제</a:t>
            </a:r>
            <a:r>
              <a:rPr lang="en-US" altLang="ko-KR" sz="900" dirty="0">
                <a:latin typeface="+mn-ea"/>
                <a:ea typeface="+mn-ea"/>
              </a:rPr>
              <a:t>1. </a:t>
            </a:r>
            <a:r>
              <a:rPr lang="ko-KR" altLang="ko-KR" sz="900" dirty="0" err="1">
                <a:latin typeface="+mn-ea"/>
                <a:ea typeface="+mn-ea"/>
              </a:rPr>
              <a:t>리얼크랩스의</a:t>
            </a:r>
            <a:r>
              <a:rPr lang="ko-KR" altLang="ko-KR" sz="900" dirty="0">
                <a:latin typeface="+mn-ea"/>
                <a:ea typeface="+mn-ea"/>
              </a:rPr>
              <a:t> 게살 </a:t>
            </a:r>
            <a:r>
              <a:rPr lang="ko-KR" altLang="ko-KR" sz="900" dirty="0" err="1">
                <a:latin typeface="+mn-ea"/>
                <a:ea typeface="+mn-ea"/>
              </a:rPr>
              <a:t>함유율을</a:t>
            </a:r>
            <a:r>
              <a:rPr lang="ko-KR" altLang="ko-KR" sz="900" dirty="0">
                <a:latin typeface="+mn-ea"/>
                <a:ea typeface="+mn-ea"/>
              </a:rPr>
              <a:t> 강조할 수 있는 영상</a:t>
            </a:r>
            <a:r>
              <a:rPr lang="en-US" altLang="ko-KR" sz="900" u="sng" dirty="0">
                <a:solidFill>
                  <a:srgbClr val="FF0000"/>
                </a:solidFill>
                <a:latin typeface="+mn-ea"/>
                <a:ea typeface="+mn-ea"/>
              </a:rPr>
              <a:t> (*</a:t>
            </a:r>
            <a:r>
              <a:rPr lang="ko-KR" altLang="ko-KR" sz="900" u="sng" dirty="0" err="1">
                <a:solidFill>
                  <a:srgbClr val="FF0000"/>
                </a:solidFill>
                <a:latin typeface="+mn-ea"/>
                <a:ea typeface="+mn-ea"/>
              </a:rPr>
              <a:t>함유</a:t>
            </a:r>
            <a:r>
              <a:rPr lang="ko-KR" altLang="en-US" sz="900" u="sng" dirty="0" err="1">
                <a:solidFill>
                  <a:srgbClr val="FF0000"/>
                </a:solidFill>
                <a:latin typeface="+mn-ea"/>
                <a:ea typeface="+mn-ea"/>
              </a:rPr>
              <a:t>율</a:t>
            </a:r>
            <a:r>
              <a:rPr lang="ko-KR" altLang="en-US" sz="900" u="sng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ko-KR" sz="900" u="sng" dirty="0">
                <a:solidFill>
                  <a:srgbClr val="FF0000"/>
                </a:solidFill>
                <a:latin typeface="+mn-ea"/>
                <a:ea typeface="+mn-ea"/>
              </a:rPr>
              <a:t>숫자 노출은 지양합니다</a:t>
            </a:r>
            <a:r>
              <a:rPr lang="en-US" altLang="ko-KR" sz="900" u="sng" dirty="0">
                <a:solidFill>
                  <a:srgbClr val="FF0000"/>
                </a:solidFill>
                <a:latin typeface="+mn-ea"/>
                <a:ea typeface="+mn-ea"/>
              </a:rPr>
              <a:t>.)</a:t>
            </a:r>
            <a:endParaRPr lang="ko-KR" altLang="ko-KR" sz="900" u="sng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</a:rPr>
              <a:t> </a:t>
            </a:r>
            <a:r>
              <a:rPr lang="en-US" altLang="ko-KR" sz="900" dirty="0" smtClean="0">
                <a:latin typeface="+mn-ea"/>
              </a:rPr>
              <a:t>          </a:t>
            </a:r>
            <a:r>
              <a:rPr lang="ko-KR" altLang="ko-KR" sz="900" dirty="0" smtClean="0">
                <a:latin typeface="+mn-ea"/>
                <a:ea typeface="+mn-ea"/>
              </a:rPr>
              <a:t>주제</a:t>
            </a:r>
            <a:r>
              <a:rPr lang="en-US" altLang="ko-KR" sz="900" dirty="0">
                <a:latin typeface="+mn-ea"/>
                <a:ea typeface="+mn-ea"/>
              </a:rPr>
              <a:t>2. </a:t>
            </a:r>
            <a:r>
              <a:rPr lang="ko-KR" altLang="ko-KR" sz="900" dirty="0" err="1">
                <a:latin typeface="+mn-ea"/>
                <a:ea typeface="+mn-ea"/>
              </a:rPr>
              <a:t>리얼크랩스가</a:t>
            </a:r>
            <a:r>
              <a:rPr lang="ko-KR" altLang="ko-KR" sz="900" dirty="0">
                <a:latin typeface="+mn-ea"/>
                <a:ea typeface="+mn-ea"/>
              </a:rPr>
              <a:t> 먹고 싶은 상황을 묘사할 수 있는 영상</a:t>
            </a: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        </a:t>
            </a:r>
            <a:r>
              <a:rPr lang="ko-KR" altLang="ko-KR" sz="900" dirty="0" smtClean="0">
                <a:latin typeface="+mn-ea"/>
                <a:ea typeface="+mn-ea"/>
              </a:rPr>
              <a:t>주제</a:t>
            </a:r>
            <a:r>
              <a:rPr lang="en-US" altLang="ko-KR" sz="900" dirty="0">
                <a:latin typeface="+mn-ea"/>
                <a:ea typeface="+mn-ea"/>
              </a:rPr>
              <a:t>3. </a:t>
            </a:r>
            <a:r>
              <a:rPr lang="ko-KR" altLang="ko-KR" sz="900" dirty="0" err="1">
                <a:latin typeface="+mn-ea"/>
                <a:ea typeface="+mn-ea"/>
              </a:rPr>
              <a:t>리얼크랩스를</a:t>
            </a:r>
            <a:r>
              <a:rPr lang="ko-KR" altLang="ko-KR" sz="900" dirty="0">
                <a:latin typeface="+mn-ea"/>
                <a:ea typeface="+mn-ea"/>
              </a:rPr>
              <a:t> 활용한 색다른 </a:t>
            </a:r>
            <a:r>
              <a:rPr lang="ko-KR" altLang="ko-KR" sz="900" dirty="0" err="1">
                <a:latin typeface="+mn-ea"/>
                <a:ea typeface="+mn-ea"/>
              </a:rPr>
              <a:t>레시피를</a:t>
            </a:r>
            <a:r>
              <a:rPr lang="ko-KR" altLang="ko-KR" sz="900" dirty="0">
                <a:latin typeface="+mn-ea"/>
                <a:ea typeface="+mn-ea"/>
              </a:rPr>
              <a:t> 제안할 수 있는 영상</a:t>
            </a:r>
            <a:r>
              <a:rPr lang="en-US" altLang="ko-KR" sz="900" dirty="0">
                <a:latin typeface="+mn-ea"/>
                <a:ea typeface="+mn-ea"/>
              </a:rPr>
              <a:t> </a:t>
            </a:r>
            <a:endParaRPr lang="ko-KR" altLang="ko-KR" sz="900" dirty="0">
              <a:latin typeface="+mn-ea"/>
              <a:ea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900" dirty="0">
              <a:latin typeface="+mn-ea"/>
              <a:ea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00" b="1" dirty="0">
                <a:latin typeface="+mn-ea"/>
                <a:ea typeface="+mn-ea"/>
              </a:rPr>
              <a:t>&lt;</a:t>
            </a:r>
            <a:r>
              <a:rPr lang="ko-KR" altLang="ko-KR" sz="900" b="1" dirty="0">
                <a:latin typeface="+mn-ea"/>
                <a:ea typeface="+mn-ea"/>
              </a:rPr>
              <a:t>응모일정</a:t>
            </a:r>
            <a:r>
              <a:rPr lang="en-US" altLang="ko-KR" sz="900" b="1" dirty="0">
                <a:latin typeface="+mn-ea"/>
                <a:ea typeface="+mn-ea"/>
              </a:rPr>
              <a:t>&gt;</a:t>
            </a:r>
            <a:endParaRPr lang="ko-KR" altLang="ko-KR" sz="900" b="1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endParaRPr lang="en-US" altLang="ko-KR" sz="900" dirty="0" smtClean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</a:t>
            </a:r>
            <a:r>
              <a:rPr lang="ko-KR" altLang="ko-KR" sz="900" dirty="0" smtClean="0">
                <a:latin typeface="+mn-ea"/>
                <a:ea typeface="+mn-ea"/>
              </a:rPr>
              <a:t>접수 </a:t>
            </a:r>
            <a:r>
              <a:rPr lang="ko-KR" altLang="ko-KR" sz="900" dirty="0">
                <a:latin typeface="+mn-ea"/>
                <a:ea typeface="+mn-ea"/>
              </a:rPr>
              <a:t>기간 : </a:t>
            </a:r>
            <a:r>
              <a:rPr lang="en-US" altLang="ko-KR" sz="900" dirty="0">
                <a:latin typeface="+mn-ea"/>
                <a:ea typeface="+mn-ea"/>
              </a:rPr>
              <a:t>10</a:t>
            </a:r>
            <a:r>
              <a:rPr lang="ko-KR" altLang="ko-KR" sz="900" dirty="0">
                <a:latin typeface="+mn-ea"/>
                <a:ea typeface="+mn-ea"/>
              </a:rPr>
              <a:t>월</a:t>
            </a:r>
            <a:r>
              <a:rPr lang="en-US" altLang="ko-KR" sz="900" dirty="0">
                <a:latin typeface="+mn-ea"/>
                <a:ea typeface="+mn-ea"/>
              </a:rPr>
              <a:t> 27</a:t>
            </a:r>
            <a:r>
              <a:rPr lang="ko-KR" altLang="ko-KR" sz="900" dirty="0">
                <a:latin typeface="+mn-ea"/>
                <a:ea typeface="+mn-ea"/>
              </a:rPr>
              <a:t>일</a:t>
            </a:r>
            <a:r>
              <a:rPr lang="en-US" altLang="ko-KR" sz="900" dirty="0">
                <a:latin typeface="+mn-ea"/>
                <a:ea typeface="+mn-ea"/>
              </a:rPr>
              <a:t>(</a:t>
            </a:r>
            <a:r>
              <a:rPr lang="ko-KR" altLang="ko-KR" sz="900" dirty="0">
                <a:latin typeface="+mn-ea"/>
                <a:ea typeface="+mn-ea"/>
              </a:rPr>
              <a:t>월</a:t>
            </a:r>
            <a:r>
              <a:rPr lang="en-US" altLang="ko-KR" sz="900" dirty="0">
                <a:latin typeface="+mn-ea"/>
                <a:ea typeface="+mn-ea"/>
              </a:rPr>
              <a:t>) ~11</a:t>
            </a:r>
            <a:r>
              <a:rPr lang="ko-KR" altLang="ko-KR" sz="900" dirty="0">
                <a:latin typeface="+mn-ea"/>
                <a:ea typeface="+mn-ea"/>
              </a:rPr>
              <a:t>월</a:t>
            </a:r>
            <a:r>
              <a:rPr lang="en-US" altLang="ko-KR" sz="900" dirty="0">
                <a:latin typeface="+mn-ea"/>
                <a:ea typeface="+mn-ea"/>
              </a:rPr>
              <a:t> 9</a:t>
            </a:r>
            <a:r>
              <a:rPr lang="ko-KR" altLang="ko-KR" sz="900" dirty="0">
                <a:latin typeface="+mn-ea"/>
                <a:ea typeface="+mn-ea"/>
              </a:rPr>
              <a:t>일</a:t>
            </a:r>
            <a:r>
              <a:rPr lang="en-US" altLang="ko-KR" sz="900" dirty="0">
                <a:latin typeface="+mn-ea"/>
                <a:ea typeface="+mn-ea"/>
              </a:rPr>
              <a:t>(</a:t>
            </a:r>
            <a:r>
              <a:rPr lang="ko-KR" altLang="ko-KR" sz="900" dirty="0">
                <a:latin typeface="+mn-ea"/>
                <a:ea typeface="+mn-ea"/>
              </a:rPr>
              <a:t>일</a:t>
            </a:r>
            <a:r>
              <a:rPr lang="en-US" altLang="ko-KR" sz="900" dirty="0">
                <a:latin typeface="+mn-ea"/>
                <a:ea typeface="+mn-ea"/>
              </a:rPr>
              <a:t>)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</a:t>
            </a:r>
            <a:r>
              <a:rPr lang="ko-KR" altLang="ko-KR" sz="900" dirty="0">
                <a:latin typeface="+mn-ea"/>
                <a:ea typeface="+mn-ea"/>
              </a:rPr>
              <a:t>결과 발표</a:t>
            </a:r>
            <a:r>
              <a:rPr lang="en-US" altLang="ko-KR" sz="900" dirty="0">
                <a:latin typeface="+mn-ea"/>
                <a:ea typeface="+mn-ea"/>
              </a:rPr>
              <a:t> : 11</a:t>
            </a:r>
            <a:r>
              <a:rPr lang="ko-KR" altLang="ko-KR" sz="900" dirty="0">
                <a:latin typeface="+mn-ea"/>
                <a:ea typeface="+mn-ea"/>
              </a:rPr>
              <a:t>월</a:t>
            </a:r>
            <a:r>
              <a:rPr lang="en-US" altLang="ko-KR" sz="900" dirty="0">
                <a:latin typeface="+mn-ea"/>
                <a:ea typeface="+mn-ea"/>
              </a:rPr>
              <a:t> 12</a:t>
            </a:r>
            <a:r>
              <a:rPr lang="ko-KR" altLang="ko-KR" sz="900" dirty="0">
                <a:latin typeface="+mn-ea"/>
                <a:ea typeface="+mn-ea"/>
              </a:rPr>
              <a:t>일</a:t>
            </a:r>
            <a:r>
              <a:rPr lang="en-US" altLang="ko-KR" sz="900" dirty="0">
                <a:latin typeface="+mn-ea"/>
                <a:ea typeface="+mn-ea"/>
              </a:rPr>
              <a:t>(</a:t>
            </a:r>
            <a:r>
              <a:rPr lang="ko-KR" altLang="ko-KR" sz="900" dirty="0">
                <a:latin typeface="+mn-ea"/>
                <a:ea typeface="+mn-ea"/>
              </a:rPr>
              <a:t>수</a:t>
            </a:r>
            <a:r>
              <a:rPr lang="en-US" altLang="ko-KR" sz="900" dirty="0">
                <a:latin typeface="+mn-ea"/>
                <a:ea typeface="+mn-ea"/>
              </a:rPr>
              <a:t>)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 * </a:t>
            </a:r>
            <a:r>
              <a:rPr lang="ko-KR" altLang="ko-KR" sz="900" dirty="0">
                <a:latin typeface="+mn-ea"/>
                <a:ea typeface="+mn-ea"/>
              </a:rPr>
              <a:t>위의 일정은 변경 가능하며 변경된 일정은 공모전 </a:t>
            </a:r>
            <a:r>
              <a:rPr lang="ko-KR" altLang="ko-KR" sz="900" dirty="0" err="1">
                <a:latin typeface="+mn-ea"/>
                <a:ea typeface="+mn-ea"/>
              </a:rPr>
              <a:t>블로그를</a:t>
            </a:r>
            <a:r>
              <a:rPr lang="ko-KR" altLang="ko-KR" sz="900" dirty="0">
                <a:latin typeface="+mn-ea"/>
                <a:ea typeface="+mn-ea"/>
              </a:rPr>
              <a:t> 통해서 </a:t>
            </a:r>
            <a:r>
              <a:rPr lang="ko-KR" altLang="ko-KR" sz="900" dirty="0" err="1">
                <a:latin typeface="+mn-ea"/>
                <a:ea typeface="+mn-ea"/>
              </a:rPr>
              <a:t>사전공지됩니다</a:t>
            </a:r>
            <a:r>
              <a:rPr lang="en-US" altLang="ko-KR" sz="900" dirty="0">
                <a:latin typeface="+mn-ea"/>
                <a:ea typeface="+mn-ea"/>
              </a:rPr>
              <a:t>. </a:t>
            </a:r>
            <a:endParaRPr lang="ko-KR" altLang="ko-KR" sz="900" dirty="0">
              <a:latin typeface="+mn-ea"/>
              <a:ea typeface="+mn-ea"/>
            </a:endParaRPr>
          </a:p>
          <a:p>
            <a:pPr lvl="0" eaLnBrk="0" latinLnBrk="0" hangingPunct="0"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    </a:t>
            </a:r>
            <a:r>
              <a:rPr lang="ko-KR" altLang="ko-KR" sz="900" dirty="0">
                <a:latin typeface="+mn-ea"/>
                <a:ea typeface="+mn-ea"/>
              </a:rPr>
              <a:t>* </a:t>
            </a:r>
            <a:r>
              <a:rPr lang="ko-KR" altLang="en-US" sz="900" dirty="0">
                <a:latin typeface="+mn-ea"/>
                <a:ea typeface="+mn-ea"/>
              </a:rPr>
              <a:t>공모전 </a:t>
            </a:r>
            <a:r>
              <a:rPr lang="ko-KR" altLang="en-US" sz="900" dirty="0" err="1">
                <a:latin typeface="+mn-ea"/>
                <a:ea typeface="+mn-ea"/>
              </a:rPr>
              <a:t>블로그</a:t>
            </a:r>
            <a:r>
              <a:rPr lang="ko-KR" altLang="en-US" sz="900" dirty="0">
                <a:latin typeface="+mn-ea"/>
                <a:ea typeface="+mn-ea"/>
              </a:rPr>
              <a:t> </a:t>
            </a:r>
            <a:r>
              <a:rPr lang="en-US" altLang="ko-KR" sz="900" dirty="0">
                <a:latin typeface="+mn-ea"/>
                <a:ea typeface="+mn-ea"/>
              </a:rPr>
              <a:t>:  blog.naver.com/</a:t>
            </a:r>
            <a:r>
              <a:rPr lang="en-US" altLang="ko-KR" sz="900" dirty="0" err="1">
                <a:latin typeface="+mn-ea"/>
                <a:ea typeface="+mn-ea"/>
              </a:rPr>
              <a:t>realdongwon</a:t>
            </a:r>
            <a:endParaRPr lang="ko-KR" altLang="ko-KR" sz="900" dirty="0">
              <a:latin typeface="+mn-ea"/>
              <a:ea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900" dirty="0">
              <a:latin typeface="+mn-ea"/>
              <a:ea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900" b="1" dirty="0">
                <a:latin typeface="+mn-ea"/>
                <a:ea typeface="+mn-ea"/>
              </a:rPr>
              <a:t>&lt;</a:t>
            </a:r>
            <a:r>
              <a:rPr lang="ko-KR" altLang="ko-KR" sz="900" b="1" dirty="0">
                <a:latin typeface="+mn-ea"/>
                <a:ea typeface="+mn-ea"/>
              </a:rPr>
              <a:t>접수방법</a:t>
            </a:r>
            <a:r>
              <a:rPr lang="en-US" altLang="ko-KR" sz="900" b="1" dirty="0">
                <a:latin typeface="+mn-ea"/>
                <a:ea typeface="+mn-ea"/>
              </a:rPr>
              <a:t>&gt;</a:t>
            </a:r>
            <a:r>
              <a:rPr lang="ko-KR" altLang="ko-KR" sz="900" b="1" dirty="0">
                <a:latin typeface="+mn-ea"/>
                <a:ea typeface="+mn-ea"/>
              </a:rPr>
              <a:t/>
            </a:r>
            <a:br>
              <a:rPr lang="ko-KR" altLang="ko-KR" sz="900" b="1" dirty="0">
                <a:latin typeface="+mn-ea"/>
                <a:ea typeface="+mn-ea"/>
              </a:rPr>
            </a:br>
            <a:endParaRPr lang="ko-KR" altLang="ko-KR" sz="900" b="1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</a:t>
            </a:r>
            <a:r>
              <a:rPr lang="ko-KR" altLang="ko-KR" sz="900" dirty="0" smtClean="0">
                <a:latin typeface="+mn-ea"/>
                <a:ea typeface="+mn-ea"/>
              </a:rPr>
              <a:t>공모전 </a:t>
            </a:r>
            <a:r>
              <a:rPr lang="ko-KR" altLang="ko-KR" sz="900" dirty="0" err="1">
                <a:latin typeface="+mn-ea"/>
                <a:ea typeface="+mn-ea"/>
              </a:rPr>
              <a:t>블로그</a:t>
            </a:r>
            <a:r>
              <a:rPr lang="en-US" altLang="ko-KR" sz="900" dirty="0">
                <a:latin typeface="+mn-ea"/>
                <a:ea typeface="+mn-ea"/>
              </a:rPr>
              <a:t> &gt; </a:t>
            </a:r>
            <a:r>
              <a:rPr lang="ko-KR" altLang="ko-KR" sz="900" dirty="0">
                <a:latin typeface="+mn-ea"/>
                <a:ea typeface="+mn-ea"/>
              </a:rPr>
              <a:t>접수하기 메뉴에서 기획서 (PPT </a:t>
            </a:r>
            <a:r>
              <a:rPr lang="en-US" altLang="ko-KR" sz="900" dirty="0">
                <a:latin typeface="+mn-ea"/>
                <a:ea typeface="+mn-ea"/>
              </a:rPr>
              <a:t>5</a:t>
            </a:r>
            <a:r>
              <a:rPr lang="ko-KR" altLang="ko-KR" sz="900" dirty="0">
                <a:latin typeface="+mn-ea"/>
                <a:ea typeface="+mn-ea"/>
              </a:rPr>
              <a:t>장 </a:t>
            </a:r>
            <a:r>
              <a:rPr lang="ko-KR" altLang="en-US" sz="900" dirty="0">
                <a:latin typeface="+mn-ea"/>
                <a:ea typeface="+mn-ea"/>
              </a:rPr>
              <a:t>내외</a:t>
            </a:r>
            <a:r>
              <a:rPr lang="ko-KR" altLang="ko-KR" sz="900" dirty="0">
                <a:latin typeface="+mn-ea"/>
                <a:ea typeface="+mn-ea"/>
              </a:rPr>
              <a:t>) 다운로드 후 영상파일과 함께 </a:t>
            </a:r>
            <a:r>
              <a:rPr lang="ko-KR" altLang="ko-KR" sz="900" dirty="0" err="1">
                <a:latin typeface="+mn-ea"/>
                <a:ea typeface="+mn-ea"/>
              </a:rPr>
              <a:t>이메일</a:t>
            </a:r>
            <a:r>
              <a:rPr lang="ko-KR" altLang="ko-KR" sz="900" dirty="0">
                <a:latin typeface="+mn-ea"/>
                <a:ea typeface="+mn-ea"/>
              </a:rPr>
              <a:t> 접수</a:t>
            </a:r>
            <a:r>
              <a:rPr lang="en-US" altLang="ko-KR" sz="900" b="1" dirty="0">
                <a:latin typeface="+mn-ea"/>
                <a:ea typeface="+mn-ea"/>
              </a:rPr>
              <a:t> (realdongwon@naver.com)</a:t>
            </a:r>
            <a:endParaRPr lang="ko-KR" altLang="ko-KR" sz="900" b="1" dirty="0">
              <a:latin typeface="+mn-ea"/>
              <a:ea typeface="+mn-ea"/>
            </a:endParaRPr>
          </a:p>
          <a:p>
            <a:pPr marR="0" lvl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900" dirty="0" smtClean="0">
                <a:solidFill>
                  <a:srgbClr val="FF0000"/>
                </a:solidFill>
                <a:latin typeface="+mn-ea"/>
                <a:ea typeface="+mn-ea"/>
              </a:rPr>
              <a:t>   </a:t>
            </a:r>
            <a:r>
              <a:rPr lang="ko-KR" altLang="ko-KR" sz="900" b="1" u="sng" dirty="0" smtClean="0">
                <a:solidFill>
                  <a:srgbClr val="FF0000"/>
                </a:solidFill>
                <a:latin typeface="+mn-ea"/>
                <a:ea typeface="+mn-ea"/>
              </a:rPr>
              <a:t>* </a:t>
            </a:r>
            <a:r>
              <a:rPr lang="ko-KR" altLang="ko-KR" sz="900" b="1" u="sng" dirty="0">
                <a:solidFill>
                  <a:srgbClr val="FF0000"/>
                </a:solidFill>
                <a:latin typeface="+mn-ea"/>
                <a:ea typeface="+mn-ea"/>
              </a:rPr>
              <a:t>PPT 파일명 : 이름(팀일 경우 팀장이름)_연락처</a:t>
            </a:r>
            <a:r>
              <a:rPr lang="ko-KR" altLang="ko-KR" sz="900" dirty="0">
                <a:latin typeface="+mn-ea"/>
                <a:ea typeface="+mn-ea"/>
              </a:rPr>
              <a:t/>
            </a:r>
            <a:br>
              <a:rPr lang="ko-KR" altLang="ko-KR" sz="900" dirty="0">
                <a:latin typeface="+mn-ea"/>
                <a:ea typeface="+mn-ea"/>
              </a:rPr>
            </a:br>
            <a:endParaRPr lang="ko-KR" altLang="ko-KR" sz="900" dirty="0">
              <a:latin typeface="+mn-ea"/>
              <a:ea typeface="+mn-ea"/>
            </a:endParaRPr>
          </a:p>
          <a:p>
            <a:pPr lvl="0" eaLnBrk="0" latinLnBrk="0" hangingPunct="0">
              <a:lnSpc>
                <a:spcPts val="1200"/>
              </a:lnSpc>
            </a:pPr>
            <a:r>
              <a:rPr lang="en-US" altLang="ko-KR" sz="900" b="1" dirty="0">
                <a:latin typeface="+mn-ea"/>
                <a:ea typeface="+mn-ea"/>
              </a:rPr>
              <a:t>&lt;</a:t>
            </a:r>
            <a:r>
              <a:rPr lang="ko-KR" altLang="ko-KR" sz="900" b="1" dirty="0">
                <a:latin typeface="+mn-ea"/>
                <a:ea typeface="+mn-ea"/>
              </a:rPr>
              <a:t> 영상 제작 가이드 및 주의사항 </a:t>
            </a:r>
            <a:r>
              <a:rPr lang="en-US" altLang="ko-KR" sz="900" b="1" dirty="0">
                <a:latin typeface="+mn-ea"/>
                <a:ea typeface="+mn-ea"/>
              </a:rPr>
              <a:t>&gt;</a:t>
            </a:r>
          </a:p>
          <a:p>
            <a:pPr marL="0" marR="0" lvl="0" indent="0" algn="l" defTabSz="914400" rtl="0" eaLnBrk="0" fontAlgn="base" latinLnBrk="0" hangingPunct="0">
              <a:lnSpc>
                <a:spcPts val="1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 1</a:t>
            </a:r>
            <a:r>
              <a:rPr lang="en-US" altLang="ko-KR" sz="900" dirty="0">
                <a:latin typeface="+mn-ea"/>
                <a:ea typeface="+mn-ea"/>
              </a:rPr>
              <a:t>. </a:t>
            </a:r>
            <a:r>
              <a:rPr lang="ko-KR" altLang="ko-KR" sz="900" dirty="0">
                <a:latin typeface="+mn-ea"/>
                <a:ea typeface="+mn-ea"/>
              </a:rPr>
              <a:t>작품설명서</a:t>
            </a:r>
            <a:r>
              <a:rPr lang="en-US" altLang="ko-KR" sz="900" dirty="0">
                <a:latin typeface="+mn-ea"/>
                <a:ea typeface="+mn-ea"/>
              </a:rPr>
              <a:t> 1</a:t>
            </a:r>
            <a:r>
              <a:rPr lang="ko-KR" altLang="ko-KR" sz="900" dirty="0">
                <a:latin typeface="+mn-ea"/>
                <a:ea typeface="+mn-ea"/>
              </a:rPr>
              <a:t>부</a:t>
            </a:r>
            <a:r>
              <a:rPr lang="en-US" altLang="ko-KR" sz="900" dirty="0">
                <a:latin typeface="+mn-ea"/>
                <a:ea typeface="+mn-ea"/>
              </a:rPr>
              <a:t>, 30</a:t>
            </a:r>
            <a:r>
              <a:rPr lang="ko-KR" altLang="ko-KR" sz="900" dirty="0">
                <a:latin typeface="+mn-ea"/>
                <a:ea typeface="+mn-ea"/>
              </a:rPr>
              <a:t>초 이내의 작품 파일</a:t>
            </a:r>
            <a:r>
              <a:rPr lang="en-US" altLang="ko-KR" sz="900" dirty="0">
                <a:latin typeface="+mn-ea"/>
                <a:ea typeface="+mn-ea"/>
              </a:rPr>
              <a:t> (WMV, MP4,AVI ) 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 </a:t>
            </a:r>
            <a:r>
              <a:rPr lang="en-US" altLang="ko-KR" sz="900" dirty="0" smtClean="0">
                <a:latin typeface="+mn-ea"/>
                <a:ea typeface="+mn-ea"/>
              </a:rPr>
              <a:t> </a:t>
            </a:r>
            <a:r>
              <a:rPr lang="en-US" altLang="ko-KR" sz="900" dirty="0">
                <a:latin typeface="+mn-ea"/>
                <a:ea typeface="+mn-ea"/>
              </a:rPr>
              <a:t> * </a:t>
            </a:r>
            <a:r>
              <a:rPr lang="ko-KR" altLang="ko-KR" sz="900" dirty="0" err="1">
                <a:latin typeface="+mn-ea"/>
                <a:ea typeface="+mn-ea"/>
              </a:rPr>
              <a:t>플립북</a:t>
            </a:r>
            <a:r>
              <a:rPr lang="en-US" altLang="ko-KR" sz="900" dirty="0">
                <a:latin typeface="+mn-ea"/>
                <a:ea typeface="+mn-ea"/>
              </a:rPr>
              <a:t>, </a:t>
            </a:r>
            <a:r>
              <a:rPr lang="ko-KR" altLang="ko-KR" sz="900" dirty="0">
                <a:latin typeface="+mn-ea"/>
                <a:ea typeface="+mn-ea"/>
              </a:rPr>
              <a:t>휴대폰 영상 촬영 모두 가능</a:t>
            </a:r>
            <a:r>
              <a:rPr lang="en-US" altLang="ko-KR" sz="900" dirty="0">
                <a:latin typeface="+mn-ea"/>
                <a:ea typeface="+mn-ea"/>
              </a:rPr>
              <a:t/>
            </a:r>
            <a:br>
              <a:rPr lang="en-US" altLang="ko-KR" sz="900" dirty="0">
                <a:latin typeface="+mn-ea"/>
                <a:ea typeface="+mn-ea"/>
              </a:rPr>
            </a:br>
            <a:r>
              <a:rPr lang="en-US" altLang="ko-KR" sz="900" dirty="0">
                <a:latin typeface="+mn-ea"/>
                <a:ea typeface="+mn-ea"/>
              </a:rPr>
              <a:t>   </a:t>
            </a:r>
            <a:r>
              <a:rPr lang="en-US" altLang="ko-KR" sz="900" dirty="0" smtClean="0">
                <a:latin typeface="+mn-ea"/>
                <a:ea typeface="+mn-ea"/>
              </a:rPr>
              <a:t> 2</a:t>
            </a:r>
            <a:r>
              <a:rPr lang="en-US" altLang="ko-KR" sz="900" dirty="0">
                <a:latin typeface="+mn-ea"/>
                <a:ea typeface="+mn-ea"/>
              </a:rPr>
              <a:t>. </a:t>
            </a:r>
            <a:r>
              <a:rPr lang="ko-KR" altLang="ko-KR" sz="900" dirty="0">
                <a:latin typeface="+mn-ea"/>
                <a:ea typeface="+mn-ea"/>
              </a:rPr>
              <a:t>영상 분량</a:t>
            </a:r>
            <a:r>
              <a:rPr lang="en-US" altLang="ko-KR" sz="900" dirty="0">
                <a:latin typeface="+mn-ea"/>
                <a:ea typeface="+mn-ea"/>
              </a:rPr>
              <a:t> : 30</a:t>
            </a:r>
            <a:r>
              <a:rPr lang="ko-KR" altLang="ko-KR" sz="900" dirty="0">
                <a:latin typeface="+mn-ea"/>
                <a:ea typeface="+mn-ea"/>
              </a:rPr>
              <a:t>초 이내</a:t>
            </a:r>
            <a:r>
              <a:rPr lang="en-US" altLang="ko-KR" sz="900" dirty="0">
                <a:latin typeface="+mn-ea"/>
                <a:ea typeface="+mn-ea"/>
              </a:rPr>
              <a:t>, 100Mb </a:t>
            </a:r>
            <a:r>
              <a:rPr lang="ko-KR" altLang="ko-KR" sz="900" dirty="0">
                <a:latin typeface="+mn-ea"/>
                <a:ea typeface="+mn-ea"/>
              </a:rPr>
              <a:t>이하</a:t>
            </a:r>
            <a:r>
              <a:rPr lang="en-US" altLang="ko-KR" sz="900" dirty="0">
                <a:latin typeface="+mn-ea"/>
                <a:ea typeface="+mn-ea"/>
              </a:rPr>
              <a:t/>
            </a:r>
            <a:br>
              <a:rPr lang="en-US" altLang="ko-KR" sz="900" dirty="0">
                <a:latin typeface="+mn-ea"/>
                <a:ea typeface="+mn-ea"/>
              </a:rPr>
            </a:br>
            <a:r>
              <a:rPr lang="en-US" altLang="ko-KR" sz="900" dirty="0">
                <a:latin typeface="+mn-ea"/>
                <a:ea typeface="+mn-ea"/>
              </a:rPr>
              <a:t> </a:t>
            </a:r>
            <a:r>
              <a:rPr lang="en-US" altLang="ko-KR" sz="900" dirty="0" smtClean="0">
                <a:latin typeface="+mn-ea"/>
                <a:ea typeface="+mn-ea"/>
              </a:rPr>
              <a:t>  </a:t>
            </a:r>
            <a:r>
              <a:rPr lang="en-US" altLang="ko-KR" sz="900" dirty="0">
                <a:latin typeface="+mn-ea"/>
                <a:ea typeface="+mn-ea"/>
              </a:rPr>
              <a:t> </a:t>
            </a:r>
            <a:r>
              <a:rPr lang="en-US" altLang="ko-KR" sz="900" dirty="0" smtClean="0">
                <a:latin typeface="+mn-ea"/>
                <a:ea typeface="+mn-ea"/>
              </a:rPr>
              <a:t>3</a:t>
            </a:r>
            <a:r>
              <a:rPr lang="en-US" altLang="ko-KR" sz="900" dirty="0">
                <a:latin typeface="+mn-ea"/>
                <a:ea typeface="+mn-ea"/>
              </a:rPr>
              <a:t>. </a:t>
            </a:r>
            <a:r>
              <a:rPr lang="ko-KR" altLang="ko-KR" sz="900" dirty="0">
                <a:latin typeface="+mn-ea"/>
                <a:ea typeface="+mn-ea"/>
              </a:rPr>
              <a:t>수상작은</a:t>
            </a:r>
            <a:r>
              <a:rPr lang="en-US" altLang="ko-KR" sz="900" dirty="0">
                <a:latin typeface="+mn-ea"/>
                <a:ea typeface="+mn-ea"/>
              </a:rPr>
              <a:t> 1920 * 1080 </a:t>
            </a:r>
            <a:r>
              <a:rPr lang="ko-KR" altLang="ko-KR" sz="900" dirty="0">
                <a:latin typeface="+mn-ea"/>
                <a:ea typeface="+mn-ea"/>
              </a:rPr>
              <a:t>픽셀로 별도로 </a:t>
            </a:r>
            <a:r>
              <a:rPr lang="ko-KR" altLang="ko-KR" sz="900" dirty="0" err="1">
                <a:latin typeface="+mn-ea"/>
                <a:ea typeface="+mn-ea"/>
              </a:rPr>
              <a:t>웹하드</a:t>
            </a:r>
            <a:r>
              <a:rPr lang="ko-KR" altLang="ko-KR" sz="900" dirty="0">
                <a:latin typeface="+mn-ea"/>
                <a:ea typeface="+mn-ea"/>
              </a:rPr>
              <a:t> 제출</a:t>
            </a:r>
            <a:r>
              <a:rPr lang="en-US" altLang="ko-KR" sz="900" dirty="0">
                <a:latin typeface="+mn-ea"/>
                <a:ea typeface="+mn-ea"/>
              </a:rPr>
              <a:t/>
            </a:r>
            <a:br>
              <a:rPr lang="en-US" altLang="ko-KR" sz="900" dirty="0">
                <a:latin typeface="+mn-ea"/>
                <a:ea typeface="+mn-ea"/>
              </a:rPr>
            </a:br>
            <a:r>
              <a:rPr lang="en-US" altLang="ko-KR" sz="900" dirty="0">
                <a:latin typeface="+mn-ea"/>
                <a:ea typeface="+mn-ea"/>
              </a:rPr>
              <a:t> </a:t>
            </a:r>
            <a:r>
              <a:rPr lang="en-US" altLang="ko-KR" sz="900" dirty="0" smtClean="0">
                <a:latin typeface="+mn-ea"/>
                <a:ea typeface="+mn-ea"/>
              </a:rPr>
              <a:t> </a:t>
            </a:r>
            <a:r>
              <a:rPr lang="en-US" altLang="ko-KR" sz="900" dirty="0">
                <a:latin typeface="+mn-ea"/>
                <a:ea typeface="+mn-ea"/>
              </a:rPr>
              <a:t>    *</a:t>
            </a:r>
            <a:r>
              <a:rPr lang="ko-KR" altLang="ko-KR" sz="900" dirty="0">
                <a:latin typeface="+mn-ea"/>
                <a:ea typeface="+mn-ea"/>
              </a:rPr>
              <a:t>최종 후보작</a:t>
            </a:r>
            <a:r>
              <a:rPr lang="en-US" altLang="ko-KR" sz="900" dirty="0">
                <a:latin typeface="+mn-ea"/>
                <a:ea typeface="+mn-ea"/>
              </a:rPr>
              <a:t> 30</a:t>
            </a:r>
            <a:r>
              <a:rPr lang="ko-KR" altLang="ko-KR" sz="900" dirty="0">
                <a:latin typeface="+mn-ea"/>
                <a:ea typeface="+mn-ea"/>
              </a:rPr>
              <a:t>건에 선정된 영상은</a:t>
            </a:r>
            <a:r>
              <a:rPr lang="en-US" altLang="ko-KR" sz="900" dirty="0">
                <a:latin typeface="+mn-ea"/>
                <a:ea typeface="+mn-ea"/>
              </a:rPr>
              <a:t> </a:t>
            </a:r>
            <a:r>
              <a:rPr lang="en-US" altLang="ko-KR" sz="900" dirty="0" err="1">
                <a:latin typeface="+mn-ea"/>
                <a:ea typeface="+mn-ea"/>
              </a:rPr>
              <a:t>Youtube</a:t>
            </a:r>
            <a:r>
              <a:rPr lang="en-US" altLang="ko-KR" sz="900" dirty="0">
                <a:latin typeface="+mn-ea"/>
                <a:ea typeface="+mn-ea"/>
              </a:rPr>
              <a:t> </a:t>
            </a:r>
            <a:r>
              <a:rPr lang="ko-KR" altLang="ko-KR" sz="900" dirty="0">
                <a:latin typeface="+mn-ea"/>
                <a:ea typeface="+mn-ea"/>
              </a:rPr>
              <a:t>광고 및 홍보 영상으로 사용될 예정으로 원본 파일을 반드시 보관해야 합니다</a:t>
            </a:r>
            <a:r>
              <a:rPr lang="en-US" altLang="ko-KR" sz="900" dirty="0">
                <a:latin typeface="+mn-ea"/>
                <a:ea typeface="+mn-ea"/>
              </a:rPr>
              <a:t>.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 </a:t>
            </a:r>
            <a:r>
              <a:rPr lang="en-US" altLang="ko-KR" sz="900" dirty="0" smtClean="0">
                <a:latin typeface="+mn-ea"/>
                <a:ea typeface="+mn-ea"/>
              </a:rPr>
              <a:t>   </a:t>
            </a:r>
            <a:r>
              <a:rPr lang="en-US" altLang="ko-KR" sz="900" dirty="0">
                <a:latin typeface="+mn-ea"/>
                <a:ea typeface="+mn-ea"/>
              </a:rPr>
              <a:t>4. </a:t>
            </a:r>
            <a:r>
              <a:rPr lang="ko-KR" altLang="ko-KR" sz="900" dirty="0">
                <a:latin typeface="+mn-ea"/>
                <a:ea typeface="+mn-ea"/>
              </a:rPr>
              <a:t>수상작의 </a:t>
            </a:r>
            <a:r>
              <a:rPr lang="ko-KR" altLang="ko-KR" sz="900" dirty="0" err="1">
                <a:latin typeface="+mn-ea"/>
                <a:ea typeface="+mn-ea"/>
              </a:rPr>
              <a:t>저작원은</a:t>
            </a:r>
            <a:r>
              <a:rPr lang="ko-KR" altLang="ko-KR" sz="900" dirty="0">
                <a:latin typeface="+mn-ea"/>
                <a:ea typeface="+mn-ea"/>
              </a:rPr>
              <a:t> 동원</a:t>
            </a:r>
            <a:r>
              <a:rPr lang="en-US" altLang="ko-KR" sz="900" dirty="0">
                <a:latin typeface="+mn-ea"/>
                <a:ea typeface="+mn-ea"/>
              </a:rPr>
              <a:t> F&amp;B</a:t>
            </a:r>
            <a:r>
              <a:rPr lang="ko-KR" altLang="ko-KR" sz="900" dirty="0">
                <a:latin typeface="+mn-ea"/>
                <a:ea typeface="+mn-ea"/>
              </a:rPr>
              <a:t>에 귀속됩니다</a:t>
            </a:r>
            <a:r>
              <a:rPr lang="en-US" altLang="ko-KR" sz="900" dirty="0">
                <a:latin typeface="+mn-ea"/>
                <a:ea typeface="+mn-ea"/>
              </a:rPr>
              <a:t>.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 smtClean="0">
                <a:latin typeface="+mn-ea"/>
                <a:ea typeface="+mn-ea"/>
              </a:rPr>
              <a:t>    </a:t>
            </a:r>
            <a:r>
              <a:rPr lang="en-US" altLang="ko-KR" sz="900" dirty="0">
                <a:latin typeface="+mn-ea"/>
                <a:ea typeface="+mn-ea"/>
              </a:rPr>
              <a:t>5. </a:t>
            </a:r>
            <a:r>
              <a:rPr lang="ko-KR" altLang="ko-KR" sz="900" dirty="0">
                <a:latin typeface="+mn-ea"/>
                <a:ea typeface="+mn-ea"/>
              </a:rPr>
              <a:t>타인의 작품 도용 및 사전 완성 작품은 출품에 부적격하며 타 공모전에 출품되지 않은 순수창작물이어야 합니다</a:t>
            </a:r>
            <a:r>
              <a:rPr lang="en-US" altLang="ko-KR" sz="900" dirty="0">
                <a:latin typeface="+mn-ea"/>
                <a:ea typeface="+mn-ea"/>
              </a:rPr>
              <a:t>.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 6. </a:t>
            </a:r>
            <a:r>
              <a:rPr lang="ko-KR" altLang="ko-KR" sz="900" dirty="0">
                <a:latin typeface="+mn-ea"/>
                <a:ea typeface="+mn-ea"/>
              </a:rPr>
              <a:t>인물을 사용하실 경우</a:t>
            </a:r>
            <a:r>
              <a:rPr lang="en-US" altLang="ko-KR" sz="900" dirty="0">
                <a:latin typeface="+mn-ea"/>
                <a:ea typeface="+mn-ea"/>
              </a:rPr>
              <a:t>, </a:t>
            </a:r>
            <a:r>
              <a:rPr lang="ko-KR" altLang="ko-KR" sz="900" dirty="0">
                <a:latin typeface="+mn-ea"/>
                <a:ea typeface="+mn-ea"/>
              </a:rPr>
              <a:t>초상권 사용 동의를 받아야 합니다</a:t>
            </a:r>
            <a:r>
              <a:rPr lang="en-US" altLang="ko-KR" sz="900" dirty="0">
                <a:latin typeface="+mn-ea"/>
                <a:ea typeface="+mn-ea"/>
              </a:rPr>
              <a:t>.</a:t>
            </a:r>
            <a:endParaRPr lang="ko-KR" altLang="ko-KR" sz="900" dirty="0">
              <a:latin typeface="+mn-ea"/>
              <a:ea typeface="+mn-ea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+mn-ea"/>
                <a:ea typeface="+mn-ea"/>
              </a:rPr>
              <a:t>    7. </a:t>
            </a:r>
            <a:r>
              <a:rPr lang="ko-KR" altLang="ko-KR" sz="900" dirty="0">
                <a:latin typeface="+mn-ea"/>
                <a:ea typeface="+mn-ea"/>
              </a:rPr>
              <a:t>영상에 사용되는 모든</a:t>
            </a:r>
            <a:r>
              <a:rPr lang="en-US" altLang="ko-KR" sz="900" dirty="0">
                <a:latin typeface="+mn-ea"/>
                <a:ea typeface="+mn-ea"/>
              </a:rPr>
              <a:t> BGM/</a:t>
            </a:r>
            <a:r>
              <a:rPr lang="ko-KR" altLang="ko-KR" sz="900" dirty="0">
                <a:latin typeface="+mn-ea"/>
                <a:ea typeface="+mn-ea"/>
              </a:rPr>
              <a:t>이미지의 저작권 문제가 없어야 하며</a:t>
            </a:r>
            <a:r>
              <a:rPr lang="en-US" altLang="ko-KR" sz="900" dirty="0">
                <a:latin typeface="+mn-ea"/>
                <a:ea typeface="+mn-ea"/>
              </a:rPr>
              <a:t>, </a:t>
            </a:r>
            <a:r>
              <a:rPr lang="ko-KR" altLang="ko-KR" sz="900" dirty="0">
                <a:latin typeface="+mn-ea"/>
                <a:ea typeface="+mn-ea"/>
              </a:rPr>
              <a:t>문제가 발생 시 </a:t>
            </a:r>
            <a:r>
              <a:rPr lang="ko-KR" altLang="ko-KR" sz="900" dirty="0" err="1">
                <a:latin typeface="+mn-ea"/>
                <a:ea typeface="+mn-ea"/>
              </a:rPr>
              <a:t>본상</a:t>
            </a:r>
            <a:r>
              <a:rPr lang="ko-KR" altLang="ko-KR" sz="900" dirty="0">
                <a:latin typeface="+mn-ea"/>
                <a:ea typeface="+mn-ea"/>
              </a:rPr>
              <a:t> 수상 자격이 취소됩니다</a:t>
            </a:r>
            <a:r>
              <a:rPr lang="en-US" altLang="ko-KR" sz="900" dirty="0">
                <a:latin typeface="+mn-ea"/>
                <a:ea typeface="+mn-ea"/>
              </a:rPr>
              <a:t>.</a:t>
            </a:r>
            <a:endParaRPr lang="ko-KR" altLang="ko-KR" sz="9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217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194</Words>
  <Application>Microsoft Office PowerPoint</Application>
  <PresentationFormat>A4 용지(210x297mm)</PresentationFormat>
  <Paragraphs>67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동원 F&amp;B  대학생 30초 영상 공모전 기획서</dc:title>
  <dc:creator>Min Kyung KIM</dc:creator>
  <cp:lastModifiedBy>Min Kyung KIM</cp:lastModifiedBy>
  <cp:revision>13</cp:revision>
  <dcterms:created xsi:type="dcterms:W3CDTF">2014-06-04T07:20:25Z</dcterms:created>
  <dcterms:modified xsi:type="dcterms:W3CDTF">2014-10-02T05:27:00Z</dcterms:modified>
</cp:coreProperties>
</file>