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2" r:id="rId3"/>
    <p:sldId id="273" r:id="rId4"/>
    <p:sldId id="274" r:id="rId5"/>
    <p:sldId id="277" r:id="rId6"/>
    <p:sldId id="276" r:id="rId7"/>
    <p:sldId id="278" r:id="rId8"/>
    <p:sldId id="267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6699"/>
    <a:srgbClr val="FF7C80"/>
    <a:srgbClr val="6667AB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 showGuides="1">
      <p:cViewPr varScale="1">
        <p:scale>
          <a:sx n="120" d="100"/>
          <a:sy n="120" d="100"/>
        </p:scale>
        <p:origin x="12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2E2E-537F-4D51-8925-F1CA3FA22148}" type="datetimeFigureOut">
              <a:rPr lang="ko-KR" altLang="en-US" smtClean="0"/>
              <a:t>2022-06-15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1F489-A7A8-4D19-8FBC-9EF3804C1E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1593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2E2E-537F-4D51-8925-F1CA3FA22148}" type="datetimeFigureOut">
              <a:rPr lang="ko-KR" altLang="en-US" smtClean="0"/>
              <a:t>2022-06-15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1F489-A7A8-4D19-8FBC-9EF3804C1E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1611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2E2E-537F-4D51-8925-F1CA3FA22148}" type="datetimeFigureOut">
              <a:rPr lang="ko-KR" altLang="en-US" smtClean="0"/>
              <a:t>2022-06-15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1F489-A7A8-4D19-8FBC-9EF3804C1E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8826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2E2E-537F-4D51-8925-F1CA3FA22148}" type="datetimeFigureOut">
              <a:rPr lang="ko-KR" altLang="en-US" smtClean="0"/>
              <a:t>2022-06-15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1F489-A7A8-4D19-8FBC-9EF3804C1E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0728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2E2E-537F-4D51-8925-F1CA3FA22148}" type="datetimeFigureOut">
              <a:rPr lang="ko-KR" altLang="en-US" smtClean="0"/>
              <a:t>2022-06-15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1F489-A7A8-4D19-8FBC-9EF3804C1E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0733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2E2E-537F-4D51-8925-F1CA3FA22148}" type="datetimeFigureOut">
              <a:rPr lang="ko-KR" altLang="en-US" smtClean="0"/>
              <a:t>2022-06-15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1F489-A7A8-4D19-8FBC-9EF3804C1E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4273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2E2E-537F-4D51-8925-F1CA3FA22148}" type="datetimeFigureOut">
              <a:rPr lang="ko-KR" altLang="en-US" smtClean="0"/>
              <a:t>2022-06-15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1F489-A7A8-4D19-8FBC-9EF3804C1E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4590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2E2E-537F-4D51-8925-F1CA3FA22148}" type="datetimeFigureOut">
              <a:rPr lang="ko-KR" altLang="en-US" smtClean="0"/>
              <a:t>2022-06-15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1F489-A7A8-4D19-8FBC-9EF3804C1E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396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2E2E-537F-4D51-8925-F1CA3FA22148}" type="datetimeFigureOut">
              <a:rPr lang="ko-KR" altLang="en-US" smtClean="0"/>
              <a:t>2022-06-15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1F489-A7A8-4D19-8FBC-9EF3804C1E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429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2E2E-537F-4D51-8925-F1CA3FA22148}" type="datetimeFigureOut">
              <a:rPr lang="ko-KR" altLang="en-US" smtClean="0"/>
              <a:t>2022-06-15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1F489-A7A8-4D19-8FBC-9EF3804C1E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6065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C2E2E-537F-4D51-8925-F1CA3FA22148}" type="datetimeFigureOut">
              <a:rPr lang="ko-KR" altLang="en-US" smtClean="0"/>
              <a:t>2022-06-15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1F489-A7A8-4D19-8FBC-9EF3804C1E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8325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C2E2E-537F-4D51-8925-F1CA3FA22148}" type="datetimeFigureOut">
              <a:rPr lang="ko-KR" altLang="en-US" smtClean="0"/>
              <a:t>2022-06-15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1F489-A7A8-4D19-8FBC-9EF3804C1E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9417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285750" y="228599"/>
            <a:ext cx="11612054" cy="6372225"/>
          </a:xfrm>
          <a:prstGeom prst="rect">
            <a:avLst/>
          </a:prstGeom>
          <a:noFill/>
          <a:ln w="57150">
            <a:solidFill>
              <a:srgbClr val="6667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10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32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altLang="ko-KR" sz="2800" b="1" dirty="0" smtClean="0">
                <a:solidFill>
                  <a:srgbClr val="5F5F5F"/>
                </a:solidFill>
              </a:rPr>
              <a:t>〔2022 </a:t>
            </a:r>
            <a:r>
              <a:rPr lang="ko-KR" altLang="en-US" sz="2800" b="1" dirty="0" smtClean="0">
                <a:solidFill>
                  <a:srgbClr val="5F5F5F"/>
                </a:solidFill>
              </a:rPr>
              <a:t>예술시장 다다</a:t>
            </a:r>
            <a:r>
              <a:rPr lang="en-US" altLang="ko-KR" sz="2800" b="1" dirty="0" smtClean="0">
                <a:solidFill>
                  <a:srgbClr val="5F5F5F"/>
                </a:solidFill>
              </a:rPr>
              <a:t>〕</a:t>
            </a:r>
            <a:r>
              <a:rPr lang="ko-KR" altLang="en-US" sz="2800" b="1" dirty="0" smtClean="0">
                <a:solidFill>
                  <a:srgbClr val="5F5F5F"/>
                </a:solidFill>
              </a:rPr>
              <a:t> 참여 신청서</a:t>
            </a: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b="1" dirty="0" smtClean="0">
              <a:solidFill>
                <a:srgbClr val="FF0000"/>
              </a:solidFill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                                                                                                                                                                                             (* </a:t>
            </a:r>
            <a:r>
              <a:rPr lang="ko-KR" altLang="en-US" sz="1200" b="1" dirty="0" smtClean="0">
                <a:solidFill>
                  <a:srgbClr val="FF0000"/>
                </a:solidFill>
                <a:latin typeface="+mn-ea"/>
              </a:rPr>
              <a:t>작성 필수</a:t>
            </a:r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)</a:t>
            </a:r>
            <a:endParaRPr lang="en-US" altLang="ko-KR" sz="1200" b="1" dirty="0">
              <a:solidFill>
                <a:srgbClr val="FF0000"/>
              </a:solidFill>
              <a:latin typeface="+mn-ea"/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1100" b="1" dirty="0" smtClean="0">
              <a:solidFill>
                <a:srgbClr val="5F5F5F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400" b="1" dirty="0" smtClean="0">
              <a:solidFill>
                <a:srgbClr val="FF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   </a:t>
            </a:r>
            <a:endParaRPr lang="en-US" altLang="ko-KR" sz="2800" b="1" dirty="0" smtClean="0">
              <a:solidFill>
                <a:srgbClr val="5F5F5F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1152" y="298848"/>
            <a:ext cx="1119977" cy="1047987"/>
          </a:xfrm>
          <a:prstGeom prst="rect">
            <a:avLst/>
          </a:prstGeom>
        </p:spPr>
      </p:pic>
      <p:cxnSp>
        <p:nvCxnSpPr>
          <p:cNvPr id="9" name="직선 연결선 8"/>
          <p:cNvCxnSpPr/>
          <p:nvPr/>
        </p:nvCxnSpPr>
        <p:spPr>
          <a:xfrm>
            <a:off x="285750" y="1451610"/>
            <a:ext cx="11612053" cy="0"/>
          </a:xfrm>
          <a:prstGeom prst="line">
            <a:avLst/>
          </a:prstGeom>
          <a:ln w="38100">
            <a:solidFill>
              <a:srgbClr val="6667AB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4985753"/>
              </p:ext>
            </p:extLst>
          </p:nvPr>
        </p:nvGraphicFramePr>
        <p:xfrm>
          <a:off x="562664" y="1955414"/>
          <a:ext cx="11074125" cy="44091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41997">
                  <a:extLst>
                    <a:ext uri="{9D8B030D-6E8A-4147-A177-3AD203B41FA5}">
                      <a16:colId xmlns:a16="http://schemas.microsoft.com/office/drawing/2014/main" val="4149811443"/>
                    </a:ext>
                  </a:extLst>
                </a:gridCol>
                <a:gridCol w="2711394">
                  <a:extLst>
                    <a:ext uri="{9D8B030D-6E8A-4147-A177-3AD203B41FA5}">
                      <a16:colId xmlns:a16="http://schemas.microsoft.com/office/drawing/2014/main" val="1162315851"/>
                    </a:ext>
                  </a:extLst>
                </a:gridCol>
                <a:gridCol w="1932167">
                  <a:extLst>
                    <a:ext uri="{9D8B030D-6E8A-4147-A177-3AD203B41FA5}">
                      <a16:colId xmlns:a16="http://schemas.microsoft.com/office/drawing/2014/main" val="2620382860"/>
                    </a:ext>
                  </a:extLst>
                </a:gridCol>
                <a:gridCol w="4488567">
                  <a:extLst>
                    <a:ext uri="{9D8B030D-6E8A-4147-A177-3AD203B41FA5}">
                      <a16:colId xmlns:a16="http://schemas.microsoft.com/office/drawing/2014/main" val="1976417382"/>
                    </a:ext>
                  </a:extLst>
                </a:gridCol>
              </a:tblGrid>
              <a:tr h="40804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성명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단체명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)/</a:t>
                      </a:r>
                      <a:r>
                        <a:rPr lang="ko-KR" altLang="en-US" sz="14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활동명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4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신청유형</a:t>
                      </a:r>
                      <a:endParaRPr lang="en-US" altLang="ko-KR" sz="1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100" b="1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100" b="1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택일</a:t>
                      </a:r>
                      <a:r>
                        <a:rPr lang="en-US" altLang="ko-KR" sz="1100" b="1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■</a:t>
                      </a:r>
                      <a:r>
                        <a:rPr lang="en-US" altLang="ko-KR" sz="1100" b="1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) </a:t>
                      </a:r>
                      <a:r>
                        <a:rPr lang="ko-KR" altLang="en-US" sz="1100" b="1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必</a:t>
                      </a:r>
                      <a:r>
                        <a:rPr lang="en-US" altLang="ko-KR" sz="1100" b="1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  <a:endParaRPr lang="ko-KR" altLang="en-US" sz="14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□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일반 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□</a:t>
                      </a:r>
                      <a:r>
                        <a:rPr lang="ko-KR" altLang="en-US" sz="14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워킹그룹</a:t>
                      </a:r>
                      <a:r>
                        <a:rPr lang="ko-KR" altLang="en-US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1400" b="1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□</a:t>
                      </a:r>
                      <a:r>
                        <a:rPr lang="ko-KR" altLang="en-US" sz="1400" b="1" baseline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워킹그룹</a:t>
                      </a:r>
                      <a:r>
                        <a:rPr lang="en-US" altLang="ko-KR" sz="1400" b="1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&amp;</a:t>
                      </a:r>
                      <a:r>
                        <a:rPr lang="ko-KR" altLang="en-US" sz="1400" b="1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일반</a:t>
                      </a:r>
                      <a:endParaRPr lang="en-US" altLang="ko-KR" sz="14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03057211"/>
                  </a:ext>
                </a:extLst>
              </a:tr>
              <a:tr h="44621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형태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장르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4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신청공간</a:t>
                      </a:r>
                      <a:endParaRPr lang="en-US" altLang="ko-KR" sz="1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100" b="1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택일</a:t>
                      </a:r>
                      <a:r>
                        <a:rPr lang="en-US" altLang="ko-KR" sz="1100" b="1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■</a:t>
                      </a:r>
                      <a:r>
                        <a:rPr lang="en-US" altLang="ko-KR" sz="1100" b="1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) </a:t>
                      </a:r>
                      <a:r>
                        <a:rPr lang="ko-KR" altLang="en-US" sz="1100" b="1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必</a:t>
                      </a:r>
                      <a:r>
                        <a:rPr lang="en-US" altLang="ko-KR" sz="1100" b="1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  <a:endParaRPr lang="ko-KR" altLang="en-US" sz="1400" b="1" dirty="0" smtClean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□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은평문화예술회관</a:t>
                      </a:r>
                      <a:endParaRPr lang="en-US" altLang="ko-KR" sz="14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□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은평생활문화센터 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□</a:t>
                      </a: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불광천미디어센터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75844975"/>
                  </a:ext>
                </a:extLst>
              </a:tr>
              <a:tr h="56327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휴대폰</a:t>
                      </a:r>
                      <a:endParaRPr lang="en-US" altLang="ko-KR" sz="1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100" spc="-15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spc="-15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작성하신 번호로 연락 드리므로</a:t>
                      </a:r>
                      <a:endParaRPr lang="en-US" altLang="ko-KR" sz="1100" spc="-150" dirty="0" smtClean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10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정확히 기입 바랍니다</a:t>
                      </a:r>
                      <a:r>
                        <a:rPr lang="en-US" altLang="ko-KR" sz="110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.)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이메일</a:t>
                      </a:r>
                      <a:endParaRPr lang="en-US" altLang="ko-KR" sz="1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100" spc="-15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spc="-15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작성하신 주소로 연락 드리므로</a:t>
                      </a:r>
                      <a:endParaRPr lang="en-US" altLang="ko-KR" sz="1100" spc="-150" dirty="0" smtClean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10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정확히 기입 바랍니다</a:t>
                      </a:r>
                      <a:r>
                        <a:rPr lang="en-US" altLang="ko-KR" sz="110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.)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31845290"/>
                  </a:ext>
                </a:extLst>
              </a:tr>
              <a:tr h="40804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주소</a:t>
                      </a:r>
                      <a:endParaRPr lang="en-US" altLang="ko-KR" sz="1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100" b="1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100" b="1" baseline="0" dirty="0" err="1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ㅇㅇ시</a:t>
                      </a:r>
                      <a:r>
                        <a:rPr lang="en-US" altLang="ko-KR" sz="1100" b="1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1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도 </a:t>
                      </a:r>
                      <a:r>
                        <a:rPr lang="ko-KR" altLang="en-US" sz="1100" b="1" baseline="0" dirty="0" err="1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ㅇㅇ동</a:t>
                      </a:r>
                      <a:r>
                        <a:rPr lang="en-US" altLang="ko-KR" sz="1100" b="1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SNS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75898246"/>
                  </a:ext>
                </a:extLst>
              </a:tr>
              <a:tr h="696797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주요 키워드</a:t>
                      </a:r>
                      <a:endParaRPr lang="en-US" altLang="ko-KR" sz="1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자신과 자신의 작품을 소개하는 키워드를 </a:t>
                      </a:r>
                      <a:r>
                        <a:rPr lang="ko-KR" altLang="en-US" sz="1100" dirty="0" err="1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해시태그로</a:t>
                      </a:r>
                      <a:r>
                        <a:rPr lang="ko-KR" altLang="en-US" sz="110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표현해주세요</a:t>
                      </a:r>
                      <a:r>
                        <a:rPr lang="en-US" altLang="ko-KR" sz="110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.)</a:t>
                      </a:r>
                      <a:endParaRPr lang="ko-KR" altLang="en-US" sz="1100" dirty="0" smtClean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#</a:t>
                      </a:r>
                      <a:r>
                        <a:rPr lang="ko-KR" altLang="en-US" sz="1400" b="1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ㅇㅇㅇ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#</a:t>
                      </a:r>
                      <a:r>
                        <a:rPr lang="ko-KR" altLang="en-US" sz="1400" b="1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ㅇㅇ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#</a:t>
                      </a:r>
                      <a:r>
                        <a:rPr lang="ko-KR" altLang="en-US" sz="1400" b="1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ㅇㅇ</a:t>
                      </a:r>
                      <a:r>
                        <a:rPr lang="ko-KR" altLang="en-US" sz="1400" b="1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400" b="1" baseline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ㅇㅇㅇ</a:t>
                      </a:r>
                      <a:endParaRPr lang="en-US" altLang="ko-KR" sz="1400" b="1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5082621"/>
                  </a:ext>
                </a:extLst>
              </a:tr>
              <a:tr h="24866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특이사항</a:t>
                      </a:r>
                      <a:endParaRPr lang="en-US" altLang="ko-KR" sz="1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en-US" altLang="ko-KR" sz="1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endParaRPr lang="en-US" altLang="ko-KR" sz="1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endParaRPr lang="en-US" altLang="ko-KR" sz="1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endParaRPr lang="en-US" altLang="ko-KR" sz="1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4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1114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065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285750" y="228599"/>
            <a:ext cx="11612054" cy="6372225"/>
          </a:xfrm>
          <a:prstGeom prst="rect">
            <a:avLst/>
          </a:prstGeom>
          <a:noFill/>
          <a:ln w="57150">
            <a:solidFill>
              <a:srgbClr val="6667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 smtClean="0">
                <a:solidFill>
                  <a:srgbClr val="5F5F5F"/>
                </a:solidFill>
              </a:rPr>
              <a:t>   창작자</a:t>
            </a:r>
            <a:r>
              <a:rPr lang="en-US" altLang="ko-KR" sz="2400" b="1" dirty="0" smtClean="0">
                <a:solidFill>
                  <a:srgbClr val="5F5F5F"/>
                </a:solidFill>
              </a:rPr>
              <a:t>(</a:t>
            </a:r>
            <a:r>
              <a:rPr lang="ko-KR" altLang="en-US" sz="2400" b="1" dirty="0" smtClean="0">
                <a:solidFill>
                  <a:srgbClr val="5F5F5F"/>
                </a:solidFill>
              </a:rPr>
              <a:t>팀</a:t>
            </a:r>
            <a:r>
              <a:rPr lang="en-US" altLang="ko-KR" sz="2400" b="1" dirty="0" smtClean="0">
                <a:solidFill>
                  <a:srgbClr val="5F5F5F"/>
                </a:solidFill>
              </a:rPr>
              <a:t>)</a:t>
            </a:r>
            <a:r>
              <a:rPr lang="ko-KR" altLang="en-US" sz="2400" b="1" dirty="0" smtClean="0">
                <a:solidFill>
                  <a:srgbClr val="5F5F5F"/>
                </a:solidFill>
              </a:rPr>
              <a:t> 소개 </a:t>
            </a:r>
            <a:r>
              <a:rPr lang="en-US" altLang="ko-KR" sz="1600" b="1" dirty="0" smtClean="0">
                <a:solidFill>
                  <a:srgbClr val="5F5F5F"/>
                </a:solidFill>
              </a:rPr>
              <a:t>(2</a:t>
            </a:r>
            <a:r>
              <a:rPr lang="ko-KR" altLang="en-US" sz="1600" b="1" dirty="0" smtClean="0">
                <a:solidFill>
                  <a:srgbClr val="5F5F5F"/>
                </a:solidFill>
              </a:rPr>
              <a:t>장 내외</a:t>
            </a:r>
            <a:r>
              <a:rPr lang="en-US" altLang="ko-KR" sz="1600" b="1" dirty="0" smtClean="0">
                <a:solidFill>
                  <a:srgbClr val="5F5F5F"/>
                </a:solidFill>
              </a:rPr>
              <a:t>)</a:t>
            </a:r>
            <a:endParaRPr lang="en-US" altLang="ko-KR" sz="24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289973" y="831409"/>
            <a:ext cx="11612053" cy="0"/>
          </a:xfrm>
          <a:prstGeom prst="line">
            <a:avLst/>
          </a:prstGeom>
          <a:ln w="38100">
            <a:solidFill>
              <a:srgbClr val="6667AB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7884005"/>
              </p:ext>
            </p:extLst>
          </p:nvPr>
        </p:nvGraphicFramePr>
        <p:xfrm>
          <a:off x="566589" y="1009817"/>
          <a:ext cx="11074127" cy="54386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074127">
                  <a:extLst>
                    <a:ext uri="{9D8B030D-6E8A-4147-A177-3AD203B41FA5}">
                      <a16:colId xmlns:a16="http://schemas.microsoft.com/office/drawing/2014/main" val="4149811443"/>
                    </a:ext>
                  </a:extLst>
                </a:gridCol>
              </a:tblGrid>
              <a:tr h="5438694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현재까지의 창작활동 및 </a:t>
                      </a:r>
                      <a:r>
                        <a:rPr lang="ko-KR" altLang="en-US" sz="1400" baseline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향후계획</a:t>
                      </a: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(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주제</a:t>
                      </a: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지향점 등</a:t>
                      </a: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), 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참여 신청 동기 등에 대한 본인 소개를 간략히 작성해 주세요</a:t>
                      </a: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en-US" altLang="ko-KR" sz="1400" baseline="0" dirty="0" smtClean="0">
                          <a:solidFill>
                            <a:schemeClr val="tx1"/>
                          </a:solidFill>
                          <a:latin typeface="+mn-lt"/>
                          <a:sym typeface="Wingdings" panose="05000000000000000000" pitchFamily="2" charset="2"/>
                        </a:rPr>
                        <a:t>:) </a:t>
                      </a:r>
                      <a:endParaRPr lang="en-US" altLang="ko-KR" sz="14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latinLnBrk="1"/>
                      <a:r>
                        <a:rPr lang="en-US" altLang="ko-KR" sz="1400" u="sng" baseline="0" dirty="0" smtClean="0">
                          <a:solidFill>
                            <a:srgbClr val="0000FF"/>
                          </a:solidFill>
                          <a:latin typeface="+mn-lt"/>
                        </a:rPr>
                        <a:t>(</a:t>
                      </a:r>
                      <a:r>
                        <a:rPr lang="ko-KR" altLang="en-US" sz="1400" u="sng" baseline="0" dirty="0" err="1" smtClean="0">
                          <a:solidFill>
                            <a:srgbClr val="0000FF"/>
                          </a:solidFill>
                          <a:latin typeface="+mn-lt"/>
                        </a:rPr>
                        <a:t>워킹그룹</a:t>
                      </a:r>
                      <a:r>
                        <a:rPr lang="ko-KR" altLang="en-US" sz="1400" u="sng" baseline="0" dirty="0" smtClean="0">
                          <a:solidFill>
                            <a:srgbClr val="0000FF"/>
                          </a:solidFill>
                          <a:latin typeface="+mn-lt"/>
                        </a:rPr>
                        <a:t> 신청 시</a:t>
                      </a:r>
                      <a:r>
                        <a:rPr lang="en-US" altLang="ko-KR" sz="1400" u="sng" baseline="0" dirty="0" smtClean="0">
                          <a:solidFill>
                            <a:srgbClr val="0000FF"/>
                          </a:solidFill>
                          <a:latin typeface="+mn-lt"/>
                        </a:rPr>
                        <a:t>, </a:t>
                      </a:r>
                      <a:r>
                        <a:rPr lang="ko-KR" altLang="en-US" sz="1400" u="sng" baseline="0" dirty="0" smtClean="0">
                          <a:solidFill>
                            <a:srgbClr val="0000FF"/>
                          </a:solidFill>
                          <a:latin typeface="+mn-lt"/>
                        </a:rPr>
                        <a:t>관련 활동 경력</a:t>
                      </a:r>
                      <a:r>
                        <a:rPr lang="en-US" altLang="ko-KR" sz="1400" u="sng" baseline="0" dirty="0" smtClean="0">
                          <a:solidFill>
                            <a:srgbClr val="0000FF"/>
                          </a:solidFill>
                          <a:latin typeface="+mn-lt"/>
                        </a:rPr>
                        <a:t>/</a:t>
                      </a:r>
                      <a:r>
                        <a:rPr lang="ko-KR" altLang="en-US" sz="1400" u="sng" baseline="0" dirty="0" smtClean="0">
                          <a:solidFill>
                            <a:srgbClr val="0000FF"/>
                          </a:solidFill>
                          <a:latin typeface="+mn-lt"/>
                        </a:rPr>
                        <a:t>경험 등 포함</a:t>
                      </a:r>
                      <a:r>
                        <a:rPr lang="en-US" altLang="ko-KR" sz="1400" u="sng" baseline="0" dirty="0" smtClean="0">
                          <a:solidFill>
                            <a:srgbClr val="0000FF"/>
                          </a:solidFill>
                          <a:latin typeface="+mn-lt"/>
                        </a:rPr>
                        <a:t>)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endParaRPr lang="en-US" altLang="ko-KR" sz="14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latinLnBrk="1"/>
                      <a:endParaRPr lang="en-US" altLang="ko-KR" sz="14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latinLnBrk="1"/>
                      <a:endParaRPr lang="en-US" altLang="ko-KR" sz="14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latinLnBrk="1"/>
                      <a:endParaRPr lang="en-US" altLang="ko-KR" sz="14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latinLnBrk="1"/>
                      <a:endParaRPr lang="en-US" altLang="ko-KR" sz="14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latinLnBrk="1"/>
                      <a:endParaRPr lang="en-US" altLang="ko-KR" sz="14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latinLnBrk="1"/>
                      <a:endParaRPr lang="en-US" altLang="ko-KR" sz="14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latinLnBrk="1"/>
                      <a:endParaRPr lang="en-US" altLang="ko-KR" sz="14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latinLnBrk="1"/>
                      <a:endParaRPr lang="en-US" altLang="ko-KR" sz="14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latinLnBrk="1"/>
                      <a:endParaRPr lang="en-US" altLang="ko-KR" sz="14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latinLnBrk="1"/>
                      <a:endParaRPr lang="en-US" altLang="ko-KR" sz="14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latinLnBrk="1"/>
                      <a:endParaRPr lang="en-US" altLang="ko-KR" sz="14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latinLnBrk="1"/>
                      <a:endParaRPr lang="en-US" altLang="ko-KR" sz="14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latinLnBrk="1"/>
                      <a:endParaRPr lang="en-US" altLang="ko-KR" sz="14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latinLnBrk="1"/>
                      <a:endParaRPr lang="en-US" altLang="ko-KR" sz="14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latinLnBrk="1"/>
                      <a:endParaRPr lang="en-US" altLang="ko-KR" sz="14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latinLnBrk="1"/>
                      <a:endParaRPr lang="en-US" altLang="ko-KR" sz="14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latinLnBrk="1"/>
                      <a:endParaRPr lang="en-US" altLang="ko-KR" sz="14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latinLnBrk="1"/>
                      <a:endParaRPr lang="en-US" altLang="ko-KR" sz="14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latinLnBrk="1"/>
                      <a:endParaRPr lang="en-US" altLang="ko-KR" sz="14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latinLnBrk="1"/>
                      <a:endParaRPr lang="en-US" altLang="ko-KR" sz="14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latinLnBrk="1"/>
                      <a:endParaRPr lang="en-US" altLang="ko-KR" sz="14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latinLnBrk="1"/>
                      <a:endParaRPr lang="en-US" altLang="ko-KR" sz="140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030572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2722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285750" y="228599"/>
            <a:ext cx="11612054" cy="6372225"/>
          </a:xfrm>
          <a:prstGeom prst="rect">
            <a:avLst/>
          </a:prstGeom>
          <a:noFill/>
          <a:ln w="57150">
            <a:solidFill>
              <a:srgbClr val="6667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 smtClean="0">
                <a:solidFill>
                  <a:srgbClr val="5F5F5F"/>
                </a:solidFill>
              </a:rPr>
              <a:t>   창작자</a:t>
            </a:r>
            <a:r>
              <a:rPr lang="en-US" altLang="ko-KR" sz="2400" b="1" dirty="0" smtClean="0">
                <a:solidFill>
                  <a:srgbClr val="5F5F5F"/>
                </a:solidFill>
              </a:rPr>
              <a:t>(</a:t>
            </a:r>
            <a:r>
              <a:rPr lang="ko-KR" altLang="en-US" sz="2400" b="1" dirty="0" smtClean="0">
                <a:solidFill>
                  <a:srgbClr val="5F5F5F"/>
                </a:solidFill>
              </a:rPr>
              <a:t>팀</a:t>
            </a:r>
            <a:r>
              <a:rPr lang="en-US" altLang="ko-KR" sz="2400" b="1" dirty="0" smtClean="0">
                <a:solidFill>
                  <a:srgbClr val="5F5F5F"/>
                </a:solidFill>
              </a:rPr>
              <a:t>)</a:t>
            </a:r>
            <a:r>
              <a:rPr lang="ko-KR" altLang="en-US" sz="2400" b="1" dirty="0" smtClean="0">
                <a:solidFill>
                  <a:srgbClr val="5F5F5F"/>
                </a:solidFill>
              </a:rPr>
              <a:t> 주요 이력</a:t>
            </a:r>
            <a:endParaRPr lang="en-US" altLang="ko-KR" sz="24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1400" b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400" b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rgbClr val="0000FF"/>
                </a:solidFill>
              </a:rPr>
              <a:t>  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★이력 성격에 따라 표의 줄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/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칸을 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추가 또는 삭제하거나 </a:t>
            </a:r>
            <a:r>
              <a:rPr lang="ko-KR" altLang="en-US" sz="1400" b="1" dirty="0" err="1" smtClean="0">
                <a:solidFill>
                  <a:srgbClr val="0000FF"/>
                </a:solidFill>
              </a:rPr>
              <a:t>머리글행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(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구분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,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연도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,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제목</a:t>
            </a:r>
            <a:r>
              <a:rPr lang="en-US" altLang="ko-KR" sz="1400" b="1" dirty="0">
                <a:solidFill>
                  <a:srgbClr val="0000FF"/>
                </a:solidFill>
              </a:rPr>
              <a:t> 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등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)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을 수정하여 자유롭게 작성할 수 있음</a:t>
            </a:r>
            <a:endParaRPr lang="en-US" altLang="ko-KR" sz="1400" b="1" dirty="0" smtClean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0000FF"/>
                </a:solidFill>
              </a:rPr>
              <a:t>  ★다음 페이지의 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‘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출품작 정보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’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는 신청 유형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·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공간 및 장르에 따라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해당 페이지에 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작성하여 제출</a:t>
            </a:r>
            <a:endParaRPr lang="en-US" altLang="ko-KR" sz="2800" b="1" dirty="0" smtClean="0">
              <a:solidFill>
                <a:srgbClr val="5F5F5F"/>
              </a:solidFill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289973" y="831409"/>
            <a:ext cx="11612053" cy="0"/>
          </a:xfrm>
          <a:prstGeom prst="line">
            <a:avLst/>
          </a:prstGeom>
          <a:ln w="38100">
            <a:solidFill>
              <a:srgbClr val="6667AB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9385093"/>
              </p:ext>
            </p:extLst>
          </p:nvPr>
        </p:nvGraphicFramePr>
        <p:xfrm>
          <a:off x="558936" y="1048821"/>
          <a:ext cx="11074128" cy="44296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89134">
                  <a:extLst>
                    <a:ext uri="{9D8B030D-6E8A-4147-A177-3AD203B41FA5}">
                      <a16:colId xmlns:a16="http://schemas.microsoft.com/office/drawing/2014/main" val="4149811443"/>
                    </a:ext>
                  </a:extLst>
                </a:gridCol>
                <a:gridCol w="1065474">
                  <a:extLst>
                    <a:ext uri="{9D8B030D-6E8A-4147-A177-3AD203B41FA5}">
                      <a16:colId xmlns:a16="http://schemas.microsoft.com/office/drawing/2014/main" val="738323132"/>
                    </a:ext>
                  </a:extLst>
                </a:gridCol>
                <a:gridCol w="3721211">
                  <a:extLst>
                    <a:ext uri="{9D8B030D-6E8A-4147-A177-3AD203B41FA5}">
                      <a16:colId xmlns:a16="http://schemas.microsoft.com/office/drawing/2014/main" val="3119665226"/>
                    </a:ext>
                  </a:extLst>
                </a:gridCol>
                <a:gridCol w="2934031">
                  <a:extLst>
                    <a:ext uri="{9D8B030D-6E8A-4147-A177-3AD203B41FA5}">
                      <a16:colId xmlns:a16="http://schemas.microsoft.com/office/drawing/2014/main" val="890114490"/>
                    </a:ext>
                  </a:extLst>
                </a:gridCol>
                <a:gridCol w="1964278">
                  <a:extLst>
                    <a:ext uri="{9D8B030D-6E8A-4147-A177-3AD203B41FA5}">
                      <a16:colId xmlns:a16="http://schemas.microsoft.com/office/drawing/2014/main" val="1096132932"/>
                    </a:ext>
                  </a:extLst>
                </a:gridCol>
              </a:tblGrid>
              <a:tr h="31640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lt"/>
                        </a:rPr>
                        <a:t>구분</a:t>
                      </a:r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lt"/>
                        </a:rPr>
                        <a:t>연도</a:t>
                      </a:r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lt"/>
                        </a:rPr>
                        <a:t>제목</a:t>
                      </a:r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lt"/>
                        </a:rPr>
                        <a:t>장소 </a:t>
                      </a:r>
                      <a:r>
                        <a:rPr lang="en-US" altLang="ko-KR" sz="1400" dirty="0" smtClean="0">
                          <a:latin typeface="+mn-lt"/>
                        </a:rPr>
                        <a:t>/ </a:t>
                      </a:r>
                      <a:r>
                        <a:rPr lang="ko-KR" altLang="en-US" sz="1400" dirty="0" smtClean="0">
                          <a:latin typeface="+mn-lt"/>
                        </a:rPr>
                        <a:t>주최</a:t>
                      </a:r>
                      <a:r>
                        <a:rPr lang="en-US" altLang="ko-KR" sz="1400" dirty="0" smtClean="0">
                          <a:latin typeface="+mn-lt"/>
                        </a:rPr>
                        <a:t>·</a:t>
                      </a:r>
                      <a:r>
                        <a:rPr lang="ko-KR" altLang="en-US" sz="1400" dirty="0" smtClean="0">
                          <a:latin typeface="+mn-lt"/>
                        </a:rPr>
                        <a:t>주관</a:t>
                      </a:r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lt"/>
                        </a:rPr>
                        <a:t>비고</a:t>
                      </a:r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03057211"/>
                  </a:ext>
                </a:extLst>
              </a:tr>
              <a:tr h="31640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-150" dirty="0" smtClean="0">
                          <a:solidFill>
                            <a:srgbClr val="0000FF"/>
                          </a:solidFill>
                          <a:latin typeface="+mn-lt"/>
                        </a:rPr>
                        <a:t>ex)</a:t>
                      </a:r>
                      <a:r>
                        <a:rPr lang="ko-KR" altLang="en-US" sz="1400" spc="-150" dirty="0" smtClean="0">
                          <a:solidFill>
                            <a:srgbClr val="0000FF"/>
                          </a:solidFill>
                          <a:latin typeface="+mn-lt"/>
                        </a:rPr>
                        <a:t>개인전</a:t>
                      </a:r>
                      <a:r>
                        <a:rPr lang="en-US" altLang="ko-KR" sz="1400" spc="-150" dirty="0" smtClean="0">
                          <a:solidFill>
                            <a:srgbClr val="0000FF"/>
                          </a:solidFill>
                          <a:latin typeface="+mn-lt"/>
                        </a:rPr>
                        <a:t>/</a:t>
                      </a:r>
                      <a:r>
                        <a:rPr lang="ko-KR" altLang="en-US" sz="1400" spc="-150" dirty="0" smtClean="0">
                          <a:solidFill>
                            <a:srgbClr val="0000FF"/>
                          </a:solidFill>
                          <a:latin typeface="+mn-lt"/>
                        </a:rPr>
                        <a:t>단체전</a:t>
                      </a:r>
                      <a:endParaRPr lang="ko-KR" altLang="en-US" sz="1400" spc="-150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21823383"/>
                  </a:ext>
                </a:extLst>
              </a:tr>
              <a:tr h="31640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-150" dirty="0" smtClean="0">
                          <a:solidFill>
                            <a:srgbClr val="0000FF"/>
                          </a:solidFill>
                          <a:latin typeface="+mn-lt"/>
                        </a:rPr>
                        <a:t>ex)</a:t>
                      </a:r>
                      <a:r>
                        <a:rPr lang="ko-KR" altLang="en-US" sz="1400" spc="-150" dirty="0" smtClean="0">
                          <a:solidFill>
                            <a:srgbClr val="0000FF"/>
                          </a:solidFill>
                          <a:latin typeface="+mn-lt"/>
                        </a:rPr>
                        <a:t>공모</a:t>
                      </a:r>
                      <a:r>
                        <a:rPr lang="en-US" altLang="ko-KR" sz="1400" spc="-150" dirty="0" smtClean="0">
                          <a:solidFill>
                            <a:srgbClr val="0000FF"/>
                          </a:solidFill>
                          <a:latin typeface="+mn-lt"/>
                        </a:rPr>
                        <a:t>/</a:t>
                      </a:r>
                      <a:r>
                        <a:rPr lang="ko-KR" altLang="en-US" sz="1400" spc="-150" dirty="0" smtClean="0">
                          <a:solidFill>
                            <a:srgbClr val="0000FF"/>
                          </a:solidFill>
                          <a:latin typeface="+mn-lt"/>
                        </a:rPr>
                        <a:t>초청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93965129"/>
                  </a:ext>
                </a:extLst>
              </a:tr>
              <a:tr h="316402"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72305644"/>
                  </a:ext>
                </a:extLst>
              </a:tr>
              <a:tr h="316402"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99019691"/>
                  </a:ext>
                </a:extLst>
              </a:tr>
              <a:tr h="316402"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3938246"/>
                  </a:ext>
                </a:extLst>
              </a:tr>
              <a:tr h="316402"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72705822"/>
                  </a:ext>
                </a:extLst>
              </a:tr>
              <a:tr h="316402"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52522606"/>
                  </a:ext>
                </a:extLst>
              </a:tr>
              <a:tr h="316402"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26056974"/>
                  </a:ext>
                </a:extLst>
              </a:tr>
              <a:tr h="316402"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11806537"/>
                  </a:ext>
                </a:extLst>
              </a:tr>
              <a:tr h="316402"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28691222"/>
                  </a:ext>
                </a:extLst>
              </a:tr>
              <a:tr h="316402"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07046766"/>
                  </a:ext>
                </a:extLst>
              </a:tr>
              <a:tr h="316402"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11798964"/>
                  </a:ext>
                </a:extLst>
              </a:tr>
              <a:tr h="316402"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600626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5097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285750" y="228599"/>
            <a:ext cx="11612054" cy="6372225"/>
          </a:xfrm>
          <a:prstGeom prst="rect">
            <a:avLst/>
          </a:prstGeom>
          <a:noFill/>
          <a:ln w="57150">
            <a:solidFill>
              <a:srgbClr val="6667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 smtClean="0">
                <a:solidFill>
                  <a:srgbClr val="5F5F5F"/>
                </a:solidFill>
              </a:rPr>
              <a:t>  </a:t>
            </a:r>
            <a:r>
              <a:rPr lang="en-US" altLang="ko-KR" sz="2400" b="1" dirty="0" smtClean="0">
                <a:solidFill>
                  <a:srgbClr val="0000FF"/>
                </a:solidFill>
              </a:rPr>
              <a:t>(</a:t>
            </a:r>
            <a:r>
              <a:rPr lang="ko-KR" altLang="en-US" sz="2400" b="1" dirty="0" smtClean="0">
                <a:solidFill>
                  <a:srgbClr val="0000FF"/>
                </a:solidFill>
              </a:rPr>
              <a:t>☆전시</a:t>
            </a:r>
            <a:r>
              <a:rPr lang="en-US" altLang="ko-KR" sz="2400" b="1" dirty="0" smtClean="0">
                <a:solidFill>
                  <a:srgbClr val="0000FF"/>
                </a:solidFill>
              </a:rPr>
              <a:t>-</a:t>
            </a:r>
            <a:r>
              <a:rPr lang="ko-KR" altLang="en-US" sz="2400" b="1" dirty="0" smtClean="0">
                <a:solidFill>
                  <a:srgbClr val="0000FF"/>
                </a:solidFill>
              </a:rPr>
              <a:t>은평문화예술회관 </a:t>
            </a:r>
            <a:r>
              <a:rPr lang="ko-KR" altLang="en-US" sz="2400" b="1" dirty="0" err="1" smtClean="0">
                <a:solidFill>
                  <a:srgbClr val="0000FF"/>
                </a:solidFill>
              </a:rPr>
              <a:t>강좌실</a:t>
            </a:r>
            <a:r>
              <a:rPr lang="en-US" altLang="ko-KR" sz="2400" b="1" dirty="0" smtClean="0">
                <a:solidFill>
                  <a:srgbClr val="0000FF"/>
                </a:solidFill>
              </a:rPr>
              <a:t>)</a:t>
            </a:r>
            <a:r>
              <a:rPr lang="en-US" altLang="ko-KR" sz="2400" b="1" dirty="0" smtClean="0">
                <a:solidFill>
                  <a:srgbClr val="5F5F5F"/>
                </a:solidFill>
              </a:rPr>
              <a:t> </a:t>
            </a:r>
            <a:r>
              <a:rPr lang="ko-KR" altLang="en-US" sz="2400" b="1" dirty="0" smtClean="0">
                <a:solidFill>
                  <a:srgbClr val="5F5F5F"/>
                </a:solidFill>
              </a:rPr>
              <a:t>출품작 정보 </a:t>
            </a:r>
            <a:endParaRPr lang="en-US" altLang="ko-KR" sz="2400" b="1" dirty="0" smtClean="0">
              <a:solidFill>
                <a:srgbClr val="5F5F5F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4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rgbClr val="0000FF"/>
                </a:solidFill>
              </a:rPr>
              <a:t>  </a:t>
            </a:r>
          </a:p>
          <a:p>
            <a:pPr>
              <a:lnSpc>
                <a:spcPct val="150000"/>
              </a:lnSpc>
            </a:pPr>
            <a:endParaRPr lang="en-US" altLang="ko-KR" sz="1600" b="1" dirty="0" smtClean="0">
              <a:solidFill>
                <a:srgbClr val="0000FF"/>
              </a:solidFill>
            </a:endParaRPr>
          </a:p>
          <a:p>
            <a:r>
              <a:rPr lang="en-US" altLang="ko-KR" sz="1400" b="1" dirty="0" smtClean="0">
                <a:solidFill>
                  <a:srgbClr val="0000FF"/>
                </a:solidFill>
              </a:rPr>
              <a:t>  </a:t>
            </a:r>
            <a:r>
              <a:rPr lang="ko-KR" altLang="en-US" sz="1400" b="1" dirty="0">
                <a:solidFill>
                  <a:srgbClr val="0000FF"/>
                </a:solidFill>
              </a:rPr>
              <a:t>★</a:t>
            </a:r>
            <a:r>
              <a:rPr lang="ko-KR" altLang="en-US" sz="1400" b="1" spc="-150" dirty="0">
                <a:solidFill>
                  <a:srgbClr val="0000FF"/>
                </a:solidFill>
              </a:rPr>
              <a:t>최대 </a:t>
            </a:r>
            <a:r>
              <a:rPr lang="en-US" altLang="ko-KR" sz="1400" b="1" spc="-150" dirty="0">
                <a:solidFill>
                  <a:srgbClr val="0000FF"/>
                </a:solidFill>
              </a:rPr>
              <a:t>5</a:t>
            </a:r>
            <a:r>
              <a:rPr lang="ko-KR" altLang="en-US" sz="1400" b="1" spc="-150" dirty="0" smtClean="0">
                <a:solidFill>
                  <a:srgbClr val="0000FF"/>
                </a:solidFill>
              </a:rPr>
              <a:t>개 작품까지 신청 가능하며</a:t>
            </a:r>
            <a:r>
              <a:rPr lang="en-US" altLang="ko-KR" sz="1400" b="1" spc="-150" dirty="0" smtClean="0">
                <a:solidFill>
                  <a:srgbClr val="0000FF"/>
                </a:solidFill>
              </a:rPr>
              <a:t>((</a:t>
            </a:r>
            <a:r>
              <a:rPr lang="ko-KR" altLang="en-US" sz="1400" b="1" spc="-150" dirty="0">
                <a:solidFill>
                  <a:srgbClr val="0000FF"/>
                </a:solidFill>
              </a:rPr>
              <a:t>연계</a:t>
            </a:r>
            <a:r>
              <a:rPr lang="en-US" altLang="ko-KR" sz="1400" b="1" spc="-150" dirty="0">
                <a:solidFill>
                  <a:srgbClr val="0000FF"/>
                </a:solidFill>
              </a:rPr>
              <a:t>)</a:t>
            </a:r>
            <a:r>
              <a:rPr lang="ko-KR" altLang="en-US" sz="1400" b="1" spc="-150" dirty="0" err="1">
                <a:solidFill>
                  <a:srgbClr val="0000FF"/>
                </a:solidFill>
              </a:rPr>
              <a:t>아트상품의</a:t>
            </a:r>
            <a:r>
              <a:rPr lang="ko-KR" altLang="en-US" sz="1400" b="1" spc="-150" dirty="0">
                <a:solidFill>
                  <a:srgbClr val="0000FF"/>
                </a:solidFill>
              </a:rPr>
              <a:t> 경우</a:t>
            </a:r>
            <a:r>
              <a:rPr lang="en-US" altLang="ko-KR" sz="1400" b="1" spc="-150" dirty="0">
                <a:solidFill>
                  <a:srgbClr val="0000FF"/>
                </a:solidFill>
              </a:rPr>
              <a:t>, </a:t>
            </a:r>
            <a:r>
              <a:rPr lang="ko-KR" altLang="en-US" sz="1400" b="1" spc="-150" dirty="0">
                <a:solidFill>
                  <a:srgbClr val="0000FF"/>
                </a:solidFill>
              </a:rPr>
              <a:t>제한 없음</a:t>
            </a:r>
            <a:r>
              <a:rPr lang="en-US" altLang="ko-KR" sz="1400" b="1" spc="-150" dirty="0">
                <a:solidFill>
                  <a:srgbClr val="0000FF"/>
                </a:solidFill>
              </a:rPr>
              <a:t>)</a:t>
            </a:r>
            <a:r>
              <a:rPr lang="en-US" altLang="ko-KR" sz="1400" b="1" spc="-150" dirty="0" smtClean="0">
                <a:solidFill>
                  <a:srgbClr val="0000FF"/>
                </a:solidFill>
              </a:rPr>
              <a:t>, </a:t>
            </a:r>
            <a:r>
              <a:rPr lang="ko-KR" altLang="en-US" sz="1400" b="1" spc="-150" dirty="0" smtClean="0">
                <a:solidFill>
                  <a:srgbClr val="0000FF"/>
                </a:solidFill>
              </a:rPr>
              <a:t>본 페이지를 복사하여 각 작품마다 개별 정보 작성必</a:t>
            </a:r>
            <a:endParaRPr lang="en-US" altLang="ko-KR" sz="1400" b="1" spc="-150" dirty="0" smtClean="0">
              <a:solidFill>
                <a:srgbClr val="0000FF"/>
              </a:solidFill>
            </a:endParaRPr>
          </a:p>
          <a:p>
            <a:r>
              <a:rPr lang="en-US" altLang="ko-KR" sz="1400" b="1" spc="-150" dirty="0">
                <a:solidFill>
                  <a:srgbClr val="0000FF"/>
                </a:solidFill>
              </a:rPr>
              <a:t> </a:t>
            </a:r>
            <a:r>
              <a:rPr lang="en-US" altLang="ko-KR" sz="1400" b="1" spc="-150" dirty="0" smtClean="0">
                <a:solidFill>
                  <a:srgbClr val="0000FF"/>
                </a:solidFill>
              </a:rPr>
              <a:t>      ※</a:t>
            </a:r>
            <a:r>
              <a:rPr lang="ko-KR" altLang="en-US" sz="1400" b="1" spc="-150" dirty="0" smtClean="0">
                <a:solidFill>
                  <a:srgbClr val="0000FF"/>
                </a:solidFill>
              </a:rPr>
              <a:t>최종 출품작은 선정 이후 상호 협의하여 결정함</a:t>
            </a:r>
            <a:r>
              <a:rPr lang="en-US" altLang="ko-KR" sz="1400" b="1" spc="-150" dirty="0" smtClean="0">
                <a:solidFill>
                  <a:srgbClr val="0000FF"/>
                </a:solidFill>
              </a:rPr>
              <a:t> </a:t>
            </a:r>
            <a:endParaRPr lang="en-US" altLang="ko-KR" sz="1400" b="1" spc="-150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0000FF"/>
                </a:solidFill>
              </a:rPr>
              <a:t>  ★★</a:t>
            </a:r>
            <a:r>
              <a:rPr lang="ko-KR" altLang="en-US" sz="1400" b="1" spc="-150" dirty="0" smtClean="0">
                <a:solidFill>
                  <a:srgbClr val="0000FF"/>
                </a:solidFill>
              </a:rPr>
              <a:t>이미지</a:t>
            </a:r>
            <a:r>
              <a:rPr lang="en-US" altLang="ko-KR" sz="1400" b="1" spc="-150" dirty="0" smtClean="0">
                <a:solidFill>
                  <a:srgbClr val="0000FF"/>
                </a:solidFill>
              </a:rPr>
              <a:t>/</a:t>
            </a:r>
            <a:r>
              <a:rPr lang="ko-KR" altLang="en-US" sz="1400" b="1" spc="-150" dirty="0" smtClean="0">
                <a:solidFill>
                  <a:srgbClr val="0000FF"/>
                </a:solidFill>
              </a:rPr>
              <a:t>영상 별도 제출 시 확인 가능한 </a:t>
            </a:r>
            <a:r>
              <a:rPr lang="en-US" altLang="ko-KR" sz="1400" b="1" spc="-150" dirty="0" err="1" smtClean="0">
                <a:solidFill>
                  <a:srgbClr val="0000FF"/>
                </a:solidFill>
              </a:rPr>
              <a:t>url</a:t>
            </a:r>
            <a:r>
              <a:rPr lang="en-US" altLang="ko-KR" sz="1400" b="1" spc="-150" dirty="0" smtClean="0">
                <a:solidFill>
                  <a:srgbClr val="0000FF"/>
                </a:solidFill>
              </a:rPr>
              <a:t> </a:t>
            </a:r>
            <a:r>
              <a:rPr lang="ko-KR" altLang="en-US" sz="1400" b="1" spc="-150" dirty="0" smtClean="0">
                <a:solidFill>
                  <a:srgbClr val="0000FF"/>
                </a:solidFill>
              </a:rPr>
              <a:t>제출</a:t>
            </a:r>
            <a:r>
              <a:rPr lang="en-US" altLang="ko-KR" sz="1400" b="1" spc="-150" dirty="0">
                <a:solidFill>
                  <a:srgbClr val="0000FF"/>
                </a:solidFill>
              </a:rPr>
              <a:t> </a:t>
            </a:r>
            <a:r>
              <a:rPr lang="en-US" altLang="ko-KR" sz="1400" b="1" spc="-150" dirty="0" smtClean="0">
                <a:solidFill>
                  <a:srgbClr val="0000FF"/>
                </a:solidFill>
              </a:rPr>
              <a:t>※</a:t>
            </a:r>
            <a:r>
              <a:rPr lang="ko-KR" altLang="en-US" sz="1400" b="1" spc="-150" dirty="0" smtClean="0">
                <a:solidFill>
                  <a:srgbClr val="0000FF"/>
                </a:solidFill>
              </a:rPr>
              <a:t>원본 제출 불가</a:t>
            </a:r>
            <a:endParaRPr lang="en-US" altLang="ko-KR" sz="1400" b="1" spc="-150" dirty="0" smtClean="0">
              <a:solidFill>
                <a:srgbClr val="0000FF"/>
              </a:solidFill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289973" y="831409"/>
            <a:ext cx="11612053" cy="0"/>
          </a:xfrm>
          <a:prstGeom prst="line">
            <a:avLst/>
          </a:prstGeom>
          <a:ln w="38100">
            <a:solidFill>
              <a:srgbClr val="6667AB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5076493"/>
              </p:ext>
            </p:extLst>
          </p:nvPr>
        </p:nvGraphicFramePr>
        <p:xfrm>
          <a:off x="558936" y="1001864"/>
          <a:ext cx="11074127" cy="46912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37063">
                  <a:extLst>
                    <a:ext uri="{9D8B030D-6E8A-4147-A177-3AD203B41FA5}">
                      <a16:colId xmlns:a16="http://schemas.microsoft.com/office/drawing/2014/main" val="4149811443"/>
                    </a:ext>
                  </a:extLst>
                </a:gridCol>
                <a:gridCol w="1384266">
                  <a:extLst>
                    <a:ext uri="{9D8B030D-6E8A-4147-A177-3AD203B41FA5}">
                      <a16:colId xmlns:a16="http://schemas.microsoft.com/office/drawing/2014/main" val="1283345193"/>
                    </a:ext>
                  </a:extLst>
                </a:gridCol>
                <a:gridCol w="4152798">
                  <a:extLst>
                    <a:ext uri="{9D8B030D-6E8A-4147-A177-3AD203B41FA5}">
                      <a16:colId xmlns:a16="http://schemas.microsoft.com/office/drawing/2014/main" val="576998379"/>
                    </a:ext>
                  </a:extLst>
                </a:gridCol>
              </a:tblGrid>
              <a:tr h="962107">
                <a:tc rowSpan="4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400" b="1" dirty="0" err="1" smtClean="0">
                          <a:latin typeface="+mn-lt"/>
                        </a:rPr>
                        <a:t>작품명</a:t>
                      </a:r>
                      <a:endParaRPr lang="ko-KR" altLang="en-US" sz="1400" b="1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03057211"/>
                  </a:ext>
                </a:extLst>
              </a:tr>
              <a:tr h="108137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400" b="1" dirty="0" err="1" smtClean="0">
                          <a:latin typeface="+mn-lt"/>
                        </a:rPr>
                        <a:t>작품정보</a:t>
                      </a:r>
                      <a:endParaRPr lang="en-US" altLang="ko-KR" sz="1400" b="1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크기</a:t>
                      </a:r>
                      <a:r>
                        <a:rPr lang="en-US" altLang="ko-KR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높이</a:t>
                      </a:r>
                      <a:r>
                        <a:rPr lang="en-US" altLang="ko-KR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x</a:t>
                      </a:r>
                      <a:r>
                        <a:rPr lang="ko-KR" altLang="en-US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너비</a:t>
                      </a:r>
                      <a:r>
                        <a:rPr lang="en-US" altLang="ko-KR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),</a:t>
                      </a: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재료</a:t>
                      </a:r>
                      <a:r>
                        <a:rPr lang="en-US" altLang="ko-KR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b="1" spc="-150" baseline="0" dirty="0" err="1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제작연도</a:t>
                      </a:r>
                      <a:r>
                        <a:rPr lang="en-US" altLang="ko-KR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등</a:t>
                      </a:r>
                      <a:endParaRPr lang="en-US" altLang="ko-KR" sz="1200" b="1" spc="-150" baseline="0" dirty="0" smtClean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15773559"/>
                  </a:ext>
                </a:extLst>
              </a:tr>
              <a:tr h="6361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400" b="1" dirty="0" smtClean="0">
                          <a:latin typeface="+mn-lt"/>
                        </a:rPr>
                        <a:t>판매금액</a:t>
                      </a:r>
                      <a:r>
                        <a:rPr lang="en-US" altLang="ko-KR" sz="1400" b="1" dirty="0" smtClean="0">
                          <a:latin typeface="+mn-lt"/>
                        </a:rPr>
                        <a:t>(</a:t>
                      </a:r>
                      <a:r>
                        <a:rPr lang="ko-KR" altLang="en-US" sz="1400" b="1" dirty="0" smtClean="0">
                          <a:latin typeface="+mn-lt"/>
                        </a:rPr>
                        <a:t>원</a:t>
                      </a:r>
                      <a:r>
                        <a:rPr lang="en-US" altLang="ko-KR" sz="1400" b="1" dirty="0" smtClean="0">
                          <a:latin typeface="+mn-lt"/>
                        </a:rPr>
                        <a:t>)</a:t>
                      </a: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(2</a:t>
                      </a:r>
                      <a:r>
                        <a:rPr lang="ko-KR" altLang="en-US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백만원 이하 권고</a:t>
                      </a:r>
                      <a:r>
                        <a:rPr lang="en-US" altLang="ko-KR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spc="-15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7503867"/>
                  </a:ext>
                </a:extLst>
              </a:tr>
              <a:tr h="13596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400" b="1" dirty="0" smtClean="0">
                          <a:latin typeface="+mn-lt"/>
                        </a:rPr>
                        <a:t>특이사항</a:t>
                      </a:r>
                      <a:endParaRPr lang="ko-KR" altLang="en-US" sz="1400" b="1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03481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5147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285750" y="228599"/>
            <a:ext cx="11612054" cy="6372225"/>
          </a:xfrm>
          <a:prstGeom prst="rect">
            <a:avLst/>
          </a:prstGeom>
          <a:noFill/>
          <a:ln w="57150">
            <a:solidFill>
              <a:srgbClr val="6667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 smtClean="0">
                <a:solidFill>
                  <a:srgbClr val="5F5F5F"/>
                </a:solidFill>
              </a:rPr>
              <a:t>  </a:t>
            </a:r>
            <a:r>
              <a:rPr lang="en-US" altLang="ko-KR" sz="2400" b="1" dirty="0" smtClean="0">
                <a:solidFill>
                  <a:srgbClr val="0000FF"/>
                </a:solidFill>
              </a:rPr>
              <a:t>(</a:t>
            </a:r>
            <a:r>
              <a:rPr lang="ko-KR" altLang="en-US" sz="2400" b="1" dirty="0" smtClean="0">
                <a:solidFill>
                  <a:srgbClr val="0000FF"/>
                </a:solidFill>
              </a:rPr>
              <a:t>☆전시</a:t>
            </a:r>
            <a:r>
              <a:rPr lang="en-US" altLang="ko-KR" sz="2400" b="1" dirty="0" smtClean="0">
                <a:solidFill>
                  <a:srgbClr val="0000FF"/>
                </a:solidFill>
              </a:rPr>
              <a:t>-</a:t>
            </a:r>
            <a:r>
              <a:rPr lang="ko-KR" altLang="en-US" sz="2400" b="1" dirty="0" smtClean="0">
                <a:solidFill>
                  <a:srgbClr val="0000FF"/>
                </a:solidFill>
              </a:rPr>
              <a:t>불광천미디어센터 미디어영상존</a:t>
            </a:r>
            <a:r>
              <a:rPr lang="en-US" altLang="ko-KR" sz="2400" b="1" dirty="0" smtClean="0">
                <a:solidFill>
                  <a:srgbClr val="0000FF"/>
                </a:solidFill>
              </a:rPr>
              <a:t>)</a:t>
            </a:r>
            <a:r>
              <a:rPr lang="en-US" altLang="ko-KR" sz="2400" b="1" dirty="0" smtClean="0">
                <a:solidFill>
                  <a:srgbClr val="5F5F5F"/>
                </a:solidFill>
              </a:rPr>
              <a:t> </a:t>
            </a:r>
            <a:r>
              <a:rPr lang="ko-KR" altLang="en-US" sz="2400" b="1" dirty="0" smtClean="0">
                <a:solidFill>
                  <a:srgbClr val="5F5F5F"/>
                </a:solidFill>
              </a:rPr>
              <a:t>출품작 정보 </a:t>
            </a:r>
            <a:endParaRPr lang="en-US" altLang="ko-KR" sz="2400" b="1" dirty="0" smtClean="0">
              <a:solidFill>
                <a:srgbClr val="5F5F5F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4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rgbClr val="0000FF"/>
                </a:solidFill>
              </a:rPr>
              <a:t>  </a:t>
            </a:r>
          </a:p>
          <a:p>
            <a:pPr>
              <a:lnSpc>
                <a:spcPct val="150000"/>
              </a:lnSpc>
            </a:pPr>
            <a:endParaRPr lang="en-US" altLang="ko-KR" sz="1600" b="1" dirty="0" smtClean="0">
              <a:solidFill>
                <a:srgbClr val="0000FF"/>
              </a:solidFill>
            </a:endParaRPr>
          </a:p>
          <a:p>
            <a:r>
              <a:rPr lang="en-US" altLang="ko-KR" sz="1400" b="1" dirty="0" smtClean="0">
                <a:solidFill>
                  <a:srgbClr val="0000FF"/>
                </a:solidFill>
              </a:rPr>
              <a:t>  </a:t>
            </a:r>
            <a:r>
              <a:rPr lang="ko-KR" altLang="en-US" sz="1400" b="1" dirty="0">
                <a:solidFill>
                  <a:srgbClr val="0000FF"/>
                </a:solidFill>
              </a:rPr>
              <a:t>★</a:t>
            </a:r>
            <a:r>
              <a:rPr lang="ko-KR" altLang="en-US" sz="1400" b="1" spc="-150" dirty="0">
                <a:solidFill>
                  <a:srgbClr val="0000FF"/>
                </a:solidFill>
              </a:rPr>
              <a:t>최대 </a:t>
            </a:r>
            <a:r>
              <a:rPr lang="en-US" altLang="ko-KR" sz="1400" b="1" spc="-150" dirty="0" smtClean="0">
                <a:solidFill>
                  <a:srgbClr val="0000FF"/>
                </a:solidFill>
              </a:rPr>
              <a:t>3</a:t>
            </a:r>
            <a:r>
              <a:rPr lang="ko-KR" altLang="en-US" sz="1400" b="1" spc="-150" dirty="0" smtClean="0">
                <a:solidFill>
                  <a:srgbClr val="0000FF"/>
                </a:solidFill>
              </a:rPr>
              <a:t>개 작품까지 신청 가능하며</a:t>
            </a:r>
            <a:r>
              <a:rPr lang="en-US" altLang="ko-KR" sz="1400" b="1" spc="-150" dirty="0" smtClean="0">
                <a:solidFill>
                  <a:srgbClr val="0000FF"/>
                </a:solidFill>
              </a:rPr>
              <a:t>((</a:t>
            </a:r>
            <a:r>
              <a:rPr lang="ko-KR" altLang="en-US" sz="1400" b="1" spc="-150" dirty="0">
                <a:solidFill>
                  <a:srgbClr val="0000FF"/>
                </a:solidFill>
              </a:rPr>
              <a:t>연계</a:t>
            </a:r>
            <a:r>
              <a:rPr lang="en-US" altLang="ko-KR" sz="1400" b="1" spc="-150" dirty="0">
                <a:solidFill>
                  <a:srgbClr val="0000FF"/>
                </a:solidFill>
              </a:rPr>
              <a:t>)</a:t>
            </a:r>
            <a:r>
              <a:rPr lang="ko-KR" altLang="en-US" sz="1400" b="1" spc="-150" dirty="0" err="1">
                <a:solidFill>
                  <a:srgbClr val="0000FF"/>
                </a:solidFill>
              </a:rPr>
              <a:t>아트상품의</a:t>
            </a:r>
            <a:r>
              <a:rPr lang="ko-KR" altLang="en-US" sz="1400" b="1" spc="-150" dirty="0">
                <a:solidFill>
                  <a:srgbClr val="0000FF"/>
                </a:solidFill>
              </a:rPr>
              <a:t> 경우</a:t>
            </a:r>
            <a:r>
              <a:rPr lang="en-US" altLang="ko-KR" sz="1400" b="1" spc="-150" dirty="0">
                <a:solidFill>
                  <a:srgbClr val="0000FF"/>
                </a:solidFill>
              </a:rPr>
              <a:t>, </a:t>
            </a:r>
            <a:r>
              <a:rPr lang="ko-KR" altLang="en-US" sz="1400" b="1" spc="-150" dirty="0">
                <a:solidFill>
                  <a:srgbClr val="0000FF"/>
                </a:solidFill>
              </a:rPr>
              <a:t>제한 없음</a:t>
            </a:r>
            <a:r>
              <a:rPr lang="en-US" altLang="ko-KR" sz="1400" b="1" spc="-150" dirty="0">
                <a:solidFill>
                  <a:srgbClr val="0000FF"/>
                </a:solidFill>
              </a:rPr>
              <a:t>)</a:t>
            </a:r>
            <a:r>
              <a:rPr lang="en-US" altLang="ko-KR" sz="1400" b="1" spc="-150" dirty="0" smtClean="0">
                <a:solidFill>
                  <a:srgbClr val="0000FF"/>
                </a:solidFill>
              </a:rPr>
              <a:t>, </a:t>
            </a:r>
            <a:r>
              <a:rPr lang="ko-KR" altLang="en-US" sz="1400" b="1" spc="-150" dirty="0" smtClean="0">
                <a:solidFill>
                  <a:srgbClr val="0000FF"/>
                </a:solidFill>
              </a:rPr>
              <a:t>본 페이지를 복사하여 각 작품마다 개별 정보 작성必</a:t>
            </a:r>
            <a:endParaRPr lang="en-US" altLang="ko-KR" sz="1400" b="1" spc="-150" dirty="0" smtClean="0">
              <a:solidFill>
                <a:srgbClr val="0000FF"/>
              </a:solidFill>
            </a:endParaRPr>
          </a:p>
          <a:p>
            <a:r>
              <a:rPr lang="en-US" altLang="ko-KR" sz="1400" b="1" spc="-150" dirty="0" smtClean="0">
                <a:solidFill>
                  <a:srgbClr val="0000FF"/>
                </a:solidFill>
              </a:rPr>
              <a:t>       </a:t>
            </a:r>
            <a:r>
              <a:rPr lang="en-US" altLang="ko-KR" sz="1400" b="1" spc="-150" dirty="0">
                <a:solidFill>
                  <a:srgbClr val="0000FF"/>
                </a:solidFill>
              </a:rPr>
              <a:t>※</a:t>
            </a:r>
            <a:r>
              <a:rPr lang="ko-KR" altLang="en-US" sz="1400" b="1" spc="-150" dirty="0">
                <a:solidFill>
                  <a:srgbClr val="0000FF"/>
                </a:solidFill>
              </a:rPr>
              <a:t>최종 출품작은 선정 이후 상호 협의하여 결정함</a:t>
            </a:r>
            <a:r>
              <a:rPr lang="en-US" altLang="ko-KR" sz="1400" b="1" spc="-150" dirty="0">
                <a:solidFill>
                  <a:srgbClr val="0000FF"/>
                </a:solidFill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0000FF"/>
                </a:solidFill>
              </a:rPr>
              <a:t>  ★★</a:t>
            </a:r>
            <a:r>
              <a:rPr lang="ko-KR" altLang="en-US" sz="1400" b="1" spc="-150" dirty="0">
                <a:solidFill>
                  <a:srgbClr val="0000FF"/>
                </a:solidFill>
              </a:rPr>
              <a:t>이미지</a:t>
            </a:r>
            <a:r>
              <a:rPr lang="en-US" altLang="ko-KR" sz="1400" b="1" spc="-150" dirty="0">
                <a:solidFill>
                  <a:srgbClr val="0000FF"/>
                </a:solidFill>
              </a:rPr>
              <a:t>/</a:t>
            </a:r>
            <a:r>
              <a:rPr lang="ko-KR" altLang="en-US" sz="1400" b="1" spc="-150" dirty="0">
                <a:solidFill>
                  <a:srgbClr val="0000FF"/>
                </a:solidFill>
              </a:rPr>
              <a:t>영상 별도 제출 시 확인 가능한 </a:t>
            </a:r>
            <a:r>
              <a:rPr lang="en-US" altLang="ko-KR" sz="1400" b="1" spc="-150" dirty="0" err="1">
                <a:solidFill>
                  <a:srgbClr val="0000FF"/>
                </a:solidFill>
              </a:rPr>
              <a:t>url</a:t>
            </a:r>
            <a:r>
              <a:rPr lang="en-US" altLang="ko-KR" sz="1400" b="1" spc="-150" dirty="0">
                <a:solidFill>
                  <a:srgbClr val="0000FF"/>
                </a:solidFill>
              </a:rPr>
              <a:t> </a:t>
            </a:r>
            <a:r>
              <a:rPr lang="ko-KR" altLang="en-US" sz="1400" b="1" spc="-150" dirty="0">
                <a:solidFill>
                  <a:srgbClr val="0000FF"/>
                </a:solidFill>
              </a:rPr>
              <a:t>제출</a:t>
            </a:r>
            <a:r>
              <a:rPr lang="en-US" altLang="ko-KR" sz="1400" b="1" spc="-150" dirty="0">
                <a:solidFill>
                  <a:srgbClr val="0000FF"/>
                </a:solidFill>
              </a:rPr>
              <a:t> ※</a:t>
            </a:r>
            <a:r>
              <a:rPr lang="ko-KR" altLang="en-US" sz="1400" b="1" spc="-150" dirty="0">
                <a:solidFill>
                  <a:srgbClr val="0000FF"/>
                </a:solidFill>
              </a:rPr>
              <a:t>원본 제출 불가</a:t>
            </a:r>
            <a:endParaRPr lang="en-US" altLang="ko-KR" sz="1400" b="1" spc="-150" dirty="0">
              <a:solidFill>
                <a:srgbClr val="0000FF"/>
              </a:solidFill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289973" y="831409"/>
            <a:ext cx="11612053" cy="0"/>
          </a:xfrm>
          <a:prstGeom prst="line">
            <a:avLst/>
          </a:prstGeom>
          <a:ln w="38100">
            <a:solidFill>
              <a:srgbClr val="6667AB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표 4"/>
          <p:cNvGraphicFramePr>
            <a:graphicFrameLocks noGrp="1"/>
          </p:cNvGraphicFramePr>
          <p:nvPr>
            <p:extLst/>
          </p:nvPr>
        </p:nvGraphicFramePr>
        <p:xfrm>
          <a:off x="558936" y="1001864"/>
          <a:ext cx="11074127" cy="46912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37063">
                  <a:extLst>
                    <a:ext uri="{9D8B030D-6E8A-4147-A177-3AD203B41FA5}">
                      <a16:colId xmlns:a16="http://schemas.microsoft.com/office/drawing/2014/main" val="4149811443"/>
                    </a:ext>
                  </a:extLst>
                </a:gridCol>
                <a:gridCol w="1384266">
                  <a:extLst>
                    <a:ext uri="{9D8B030D-6E8A-4147-A177-3AD203B41FA5}">
                      <a16:colId xmlns:a16="http://schemas.microsoft.com/office/drawing/2014/main" val="1283345193"/>
                    </a:ext>
                  </a:extLst>
                </a:gridCol>
                <a:gridCol w="4152798">
                  <a:extLst>
                    <a:ext uri="{9D8B030D-6E8A-4147-A177-3AD203B41FA5}">
                      <a16:colId xmlns:a16="http://schemas.microsoft.com/office/drawing/2014/main" val="576998379"/>
                    </a:ext>
                  </a:extLst>
                </a:gridCol>
              </a:tblGrid>
              <a:tr h="962107">
                <a:tc rowSpan="4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400" b="1" dirty="0" err="1" smtClean="0">
                          <a:latin typeface="+mn-lt"/>
                        </a:rPr>
                        <a:t>작품명</a:t>
                      </a:r>
                      <a:endParaRPr lang="ko-KR" altLang="en-US" sz="1400" b="1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03057211"/>
                  </a:ext>
                </a:extLst>
              </a:tr>
              <a:tr h="108137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400" b="1" dirty="0" err="1" smtClean="0">
                          <a:latin typeface="+mn-lt"/>
                        </a:rPr>
                        <a:t>작품정보</a:t>
                      </a:r>
                      <a:endParaRPr lang="en-US" altLang="ko-KR" sz="1400" b="1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크기</a:t>
                      </a:r>
                      <a:r>
                        <a:rPr lang="en-US" altLang="ko-KR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높이</a:t>
                      </a:r>
                      <a:r>
                        <a:rPr lang="en-US" altLang="ko-KR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x</a:t>
                      </a:r>
                      <a:r>
                        <a:rPr lang="ko-KR" altLang="en-US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너비</a:t>
                      </a:r>
                      <a:r>
                        <a:rPr lang="en-US" altLang="ko-KR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),</a:t>
                      </a: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재료</a:t>
                      </a:r>
                      <a:r>
                        <a:rPr lang="en-US" altLang="ko-KR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b="1" spc="-150" baseline="0" dirty="0" err="1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제작연도</a:t>
                      </a:r>
                      <a:r>
                        <a:rPr lang="en-US" altLang="ko-KR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등</a:t>
                      </a:r>
                      <a:endParaRPr lang="en-US" altLang="ko-KR" sz="1200" b="1" spc="-150" baseline="0" dirty="0" smtClean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15773559"/>
                  </a:ext>
                </a:extLst>
              </a:tr>
              <a:tr h="6361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400" b="1" dirty="0" smtClean="0">
                          <a:latin typeface="+mn-lt"/>
                        </a:rPr>
                        <a:t>판매금액</a:t>
                      </a:r>
                      <a:r>
                        <a:rPr lang="en-US" altLang="ko-KR" sz="1400" b="1" dirty="0" smtClean="0">
                          <a:latin typeface="+mn-lt"/>
                        </a:rPr>
                        <a:t>(</a:t>
                      </a:r>
                      <a:r>
                        <a:rPr lang="ko-KR" altLang="en-US" sz="1400" b="1" dirty="0" smtClean="0">
                          <a:latin typeface="+mn-lt"/>
                        </a:rPr>
                        <a:t>원</a:t>
                      </a:r>
                      <a:r>
                        <a:rPr lang="en-US" altLang="ko-KR" sz="1400" b="1" dirty="0" smtClean="0">
                          <a:latin typeface="+mn-lt"/>
                        </a:rPr>
                        <a:t>)</a:t>
                      </a: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(2</a:t>
                      </a:r>
                      <a:r>
                        <a:rPr lang="ko-KR" altLang="en-US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백만원 이하 권고</a:t>
                      </a:r>
                      <a:r>
                        <a:rPr lang="en-US" altLang="ko-KR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spc="-15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7503867"/>
                  </a:ext>
                </a:extLst>
              </a:tr>
              <a:tr h="13596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400" b="1" dirty="0" smtClean="0">
                          <a:latin typeface="+mn-lt"/>
                        </a:rPr>
                        <a:t>특이사항</a:t>
                      </a:r>
                      <a:endParaRPr lang="ko-KR" altLang="en-US" sz="1400" b="1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03481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3026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285750" y="228599"/>
            <a:ext cx="11612054" cy="6372225"/>
          </a:xfrm>
          <a:prstGeom prst="rect">
            <a:avLst/>
          </a:prstGeom>
          <a:noFill/>
          <a:ln w="57150">
            <a:solidFill>
              <a:srgbClr val="6667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 smtClean="0">
                <a:solidFill>
                  <a:srgbClr val="5F5F5F"/>
                </a:solidFill>
              </a:rPr>
              <a:t>  </a:t>
            </a:r>
            <a:r>
              <a:rPr lang="en-US" altLang="ko-KR" sz="2400" b="1" dirty="0" smtClean="0">
                <a:solidFill>
                  <a:srgbClr val="0000FF"/>
                </a:solidFill>
              </a:rPr>
              <a:t>(</a:t>
            </a:r>
            <a:r>
              <a:rPr lang="ko-KR" altLang="en-US" sz="2400" b="1" dirty="0" smtClean="0">
                <a:solidFill>
                  <a:srgbClr val="0000FF"/>
                </a:solidFill>
              </a:rPr>
              <a:t>☆공연</a:t>
            </a:r>
            <a:r>
              <a:rPr lang="en-US" altLang="ko-KR" sz="2400" b="1" dirty="0" smtClean="0">
                <a:solidFill>
                  <a:srgbClr val="0000FF"/>
                </a:solidFill>
              </a:rPr>
              <a:t>-</a:t>
            </a:r>
            <a:r>
              <a:rPr lang="ko-KR" altLang="en-US" sz="2400" b="1" dirty="0" smtClean="0">
                <a:solidFill>
                  <a:srgbClr val="0000FF"/>
                </a:solidFill>
              </a:rPr>
              <a:t>은평문화예술회관 </a:t>
            </a:r>
            <a:r>
              <a:rPr lang="ko-KR" altLang="en-US" sz="2400" b="1" dirty="0" err="1" smtClean="0">
                <a:solidFill>
                  <a:srgbClr val="0000FF"/>
                </a:solidFill>
              </a:rPr>
              <a:t>공연연습실</a:t>
            </a:r>
            <a:r>
              <a:rPr lang="en-US" altLang="ko-KR" sz="2400" b="1" dirty="0" smtClean="0">
                <a:solidFill>
                  <a:srgbClr val="0000FF"/>
                </a:solidFill>
              </a:rPr>
              <a:t>)</a:t>
            </a:r>
            <a:r>
              <a:rPr lang="en-US" altLang="ko-KR" sz="2400" b="1" dirty="0" smtClean="0">
                <a:solidFill>
                  <a:srgbClr val="5F5F5F"/>
                </a:solidFill>
              </a:rPr>
              <a:t> </a:t>
            </a:r>
            <a:r>
              <a:rPr lang="ko-KR" altLang="en-US" sz="2400" b="1" dirty="0" smtClean="0">
                <a:solidFill>
                  <a:srgbClr val="5F5F5F"/>
                </a:solidFill>
              </a:rPr>
              <a:t>출품작 정보 </a:t>
            </a:r>
            <a:endParaRPr lang="en-US" altLang="ko-KR" sz="2400" b="1" dirty="0" smtClean="0">
              <a:solidFill>
                <a:srgbClr val="5F5F5F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4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rgbClr val="0000FF"/>
                </a:solidFill>
              </a:rPr>
              <a:t>  </a:t>
            </a:r>
          </a:p>
          <a:p>
            <a:pPr>
              <a:lnSpc>
                <a:spcPct val="150000"/>
              </a:lnSpc>
            </a:pPr>
            <a:endParaRPr lang="en-US" altLang="ko-KR" sz="1600" b="1" dirty="0" smtClean="0">
              <a:solidFill>
                <a:srgbClr val="0000FF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ko-KR" sz="1400" b="1" dirty="0" smtClean="0">
                <a:solidFill>
                  <a:srgbClr val="0000FF"/>
                </a:solidFill>
              </a:rPr>
              <a:t>  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★공연 일시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(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안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) </a:t>
            </a:r>
          </a:p>
          <a:p>
            <a:pPr>
              <a:lnSpc>
                <a:spcPct val="120000"/>
              </a:lnSpc>
            </a:pPr>
            <a:r>
              <a:rPr lang="en-US" altLang="ko-KR" sz="1400" b="1" dirty="0">
                <a:solidFill>
                  <a:srgbClr val="0000FF"/>
                </a:solidFill>
              </a:rPr>
              <a:t> 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    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①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[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미니콘서트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(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총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4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회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)] 8/31(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수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)~9/3(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토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) 12:15~12:45,  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②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[</a:t>
            </a:r>
            <a:r>
              <a:rPr lang="ko-KR" altLang="en-US" sz="1400" b="1" dirty="0" err="1" smtClean="0">
                <a:solidFill>
                  <a:srgbClr val="0000FF"/>
                </a:solidFill>
              </a:rPr>
              <a:t>오픈리허설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(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총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2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회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)] 9/1(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목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)~9/2(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금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) 18:40~19:20 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중 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1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회</a:t>
            </a:r>
            <a:endParaRPr lang="en-US" altLang="ko-KR" sz="1400" b="1" spc="-150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0000FF"/>
                </a:solidFill>
              </a:rPr>
              <a:t>  ★★</a:t>
            </a:r>
            <a:r>
              <a:rPr lang="ko-KR" altLang="en-US" sz="1400" b="1" spc="-150" dirty="0">
                <a:solidFill>
                  <a:srgbClr val="0000FF"/>
                </a:solidFill>
              </a:rPr>
              <a:t>이미지</a:t>
            </a:r>
            <a:r>
              <a:rPr lang="en-US" altLang="ko-KR" sz="1400" b="1" spc="-150" dirty="0">
                <a:solidFill>
                  <a:srgbClr val="0000FF"/>
                </a:solidFill>
              </a:rPr>
              <a:t>/</a:t>
            </a:r>
            <a:r>
              <a:rPr lang="ko-KR" altLang="en-US" sz="1400" b="1" spc="-150" dirty="0">
                <a:solidFill>
                  <a:srgbClr val="0000FF"/>
                </a:solidFill>
              </a:rPr>
              <a:t>영상 별도 제출 시 확인 가능한 </a:t>
            </a:r>
            <a:r>
              <a:rPr lang="en-US" altLang="ko-KR" sz="1400" b="1" spc="-150" dirty="0" err="1">
                <a:solidFill>
                  <a:srgbClr val="0000FF"/>
                </a:solidFill>
              </a:rPr>
              <a:t>url</a:t>
            </a:r>
            <a:r>
              <a:rPr lang="en-US" altLang="ko-KR" sz="1400" b="1" spc="-150" dirty="0">
                <a:solidFill>
                  <a:srgbClr val="0000FF"/>
                </a:solidFill>
              </a:rPr>
              <a:t> </a:t>
            </a:r>
            <a:r>
              <a:rPr lang="ko-KR" altLang="en-US" sz="1400" b="1" spc="-150" dirty="0">
                <a:solidFill>
                  <a:srgbClr val="0000FF"/>
                </a:solidFill>
              </a:rPr>
              <a:t>제출</a:t>
            </a:r>
            <a:r>
              <a:rPr lang="en-US" altLang="ko-KR" sz="1400" b="1" spc="-150" dirty="0">
                <a:solidFill>
                  <a:srgbClr val="0000FF"/>
                </a:solidFill>
              </a:rPr>
              <a:t> ※</a:t>
            </a:r>
            <a:r>
              <a:rPr lang="ko-KR" altLang="en-US" sz="1400" b="1" spc="-150" dirty="0">
                <a:solidFill>
                  <a:srgbClr val="0000FF"/>
                </a:solidFill>
              </a:rPr>
              <a:t>원본 제출 불가</a:t>
            </a:r>
            <a:endParaRPr lang="en-US" altLang="ko-KR" sz="1400" b="1" spc="-150" dirty="0">
              <a:solidFill>
                <a:srgbClr val="0000FF"/>
              </a:solidFill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289973" y="831409"/>
            <a:ext cx="11612053" cy="0"/>
          </a:xfrm>
          <a:prstGeom prst="line">
            <a:avLst/>
          </a:prstGeom>
          <a:ln w="38100">
            <a:solidFill>
              <a:srgbClr val="6667AB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6919039"/>
              </p:ext>
            </p:extLst>
          </p:nvPr>
        </p:nvGraphicFramePr>
        <p:xfrm>
          <a:off x="558936" y="1001864"/>
          <a:ext cx="11074127" cy="46912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37063">
                  <a:extLst>
                    <a:ext uri="{9D8B030D-6E8A-4147-A177-3AD203B41FA5}">
                      <a16:colId xmlns:a16="http://schemas.microsoft.com/office/drawing/2014/main" val="4149811443"/>
                    </a:ext>
                  </a:extLst>
                </a:gridCol>
                <a:gridCol w="1384266">
                  <a:extLst>
                    <a:ext uri="{9D8B030D-6E8A-4147-A177-3AD203B41FA5}">
                      <a16:colId xmlns:a16="http://schemas.microsoft.com/office/drawing/2014/main" val="1283345193"/>
                    </a:ext>
                  </a:extLst>
                </a:gridCol>
                <a:gridCol w="4152798">
                  <a:extLst>
                    <a:ext uri="{9D8B030D-6E8A-4147-A177-3AD203B41FA5}">
                      <a16:colId xmlns:a16="http://schemas.microsoft.com/office/drawing/2014/main" val="576998379"/>
                    </a:ext>
                  </a:extLst>
                </a:gridCol>
              </a:tblGrid>
              <a:tr h="962107">
                <a:tc rowSpan="4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400" b="1" dirty="0" err="1" smtClean="0">
                          <a:latin typeface="+mn-lt"/>
                        </a:rPr>
                        <a:t>공연명</a:t>
                      </a:r>
                      <a:endParaRPr lang="ko-KR" altLang="en-US" sz="1400" b="1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03057211"/>
                  </a:ext>
                </a:extLst>
              </a:tr>
              <a:tr h="108137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400" b="1" dirty="0" err="1" smtClean="0">
                          <a:latin typeface="+mn-lt"/>
                        </a:rPr>
                        <a:t>작품정보</a:t>
                      </a:r>
                      <a:endParaRPr lang="en-US" altLang="ko-KR" sz="1400" b="1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소요시간</a:t>
                      </a:r>
                      <a:r>
                        <a:rPr lang="en-US" altLang="ko-KR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출연진</a:t>
                      </a:r>
                      <a:r>
                        <a:rPr lang="en-US" altLang="ko-KR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스태프 등</a:t>
                      </a:r>
                      <a:endParaRPr lang="en-US" altLang="ko-KR" sz="1200" b="1" spc="-150" baseline="0" dirty="0" smtClean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15773559"/>
                  </a:ext>
                </a:extLst>
              </a:tr>
              <a:tr h="6361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400" b="1" dirty="0" err="1" smtClean="0">
                          <a:latin typeface="+mn-lt"/>
                        </a:rPr>
                        <a:t>후원금액</a:t>
                      </a:r>
                      <a:r>
                        <a:rPr lang="en-US" altLang="ko-KR" sz="1400" b="1" dirty="0" smtClean="0">
                          <a:latin typeface="+mn-lt"/>
                        </a:rPr>
                        <a:t>(</a:t>
                      </a:r>
                      <a:r>
                        <a:rPr lang="ko-KR" altLang="en-US" sz="1400" b="1" dirty="0" smtClean="0">
                          <a:latin typeface="+mn-lt"/>
                        </a:rPr>
                        <a:t>원</a:t>
                      </a:r>
                      <a:r>
                        <a:rPr lang="en-US" altLang="ko-KR" sz="1400" b="1" dirty="0" smtClean="0">
                          <a:latin typeface="+mn-lt"/>
                        </a:rPr>
                        <a:t>)</a:t>
                      </a: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(1</a:t>
                      </a:r>
                      <a:r>
                        <a:rPr lang="ko-KR" altLang="en-US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만원 이하</a:t>
                      </a:r>
                      <a:r>
                        <a:rPr lang="en-US" altLang="ko-KR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spc="-15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7503867"/>
                  </a:ext>
                </a:extLst>
              </a:tr>
              <a:tr h="13596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400" b="1" dirty="0" smtClean="0">
                          <a:latin typeface="+mn-lt"/>
                        </a:rPr>
                        <a:t>특이사항</a:t>
                      </a:r>
                      <a:endParaRPr lang="ko-KR" altLang="en-US" sz="1400" b="1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03481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877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285750" y="228599"/>
            <a:ext cx="11612054" cy="6372225"/>
          </a:xfrm>
          <a:prstGeom prst="rect">
            <a:avLst/>
          </a:prstGeom>
          <a:noFill/>
          <a:ln w="57150">
            <a:solidFill>
              <a:srgbClr val="6667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 smtClean="0">
                <a:solidFill>
                  <a:srgbClr val="5F5F5F"/>
                </a:solidFill>
              </a:rPr>
              <a:t>  </a:t>
            </a:r>
            <a:r>
              <a:rPr lang="en-US" altLang="ko-KR" sz="2400" b="1" dirty="0" smtClean="0">
                <a:solidFill>
                  <a:srgbClr val="0000FF"/>
                </a:solidFill>
              </a:rPr>
              <a:t>(</a:t>
            </a:r>
            <a:r>
              <a:rPr lang="ko-KR" altLang="en-US" sz="2400" b="1" dirty="0" smtClean="0">
                <a:solidFill>
                  <a:srgbClr val="0000FF"/>
                </a:solidFill>
              </a:rPr>
              <a:t>☆공연</a:t>
            </a:r>
            <a:r>
              <a:rPr lang="en-US" altLang="ko-KR" sz="2400" b="1" dirty="0" smtClean="0">
                <a:solidFill>
                  <a:srgbClr val="0000FF"/>
                </a:solidFill>
              </a:rPr>
              <a:t>-</a:t>
            </a:r>
            <a:r>
              <a:rPr lang="ko-KR" altLang="en-US" sz="2400" b="1" dirty="0" smtClean="0">
                <a:solidFill>
                  <a:srgbClr val="0000FF"/>
                </a:solidFill>
              </a:rPr>
              <a:t>은평생활문화센터 </a:t>
            </a:r>
            <a:r>
              <a:rPr lang="ko-KR" altLang="en-US" sz="2400" b="1" dirty="0" err="1" smtClean="0">
                <a:solidFill>
                  <a:srgbClr val="0000FF"/>
                </a:solidFill>
              </a:rPr>
              <a:t>인디스테이션</a:t>
            </a:r>
            <a:r>
              <a:rPr lang="en-US" altLang="ko-KR" sz="2400" b="1" dirty="0" smtClean="0">
                <a:solidFill>
                  <a:srgbClr val="0000FF"/>
                </a:solidFill>
              </a:rPr>
              <a:t>)</a:t>
            </a:r>
            <a:r>
              <a:rPr lang="en-US" altLang="ko-KR" sz="2400" b="1" dirty="0" smtClean="0">
                <a:solidFill>
                  <a:srgbClr val="5F5F5F"/>
                </a:solidFill>
              </a:rPr>
              <a:t> </a:t>
            </a:r>
            <a:r>
              <a:rPr lang="ko-KR" altLang="en-US" sz="2400" b="1" dirty="0" smtClean="0">
                <a:solidFill>
                  <a:srgbClr val="5F5F5F"/>
                </a:solidFill>
              </a:rPr>
              <a:t>출품작 정보 </a:t>
            </a:r>
            <a:endParaRPr lang="en-US" altLang="ko-KR" sz="2400" b="1" dirty="0" smtClean="0">
              <a:solidFill>
                <a:srgbClr val="5F5F5F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4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rgbClr val="0000FF"/>
                </a:solidFill>
              </a:rPr>
              <a:t>  </a:t>
            </a:r>
          </a:p>
          <a:p>
            <a:pPr>
              <a:lnSpc>
                <a:spcPct val="150000"/>
              </a:lnSpc>
            </a:pPr>
            <a:endParaRPr lang="en-US" altLang="ko-KR" sz="1600" b="1" dirty="0" smtClean="0">
              <a:solidFill>
                <a:srgbClr val="0000FF"/>
              </a:solidFill>
            </a:endParaRPr>
          </a:p>
          <a:p>
            <a:r>
              <a:rPr lang="en-US" altLang="ko-KR" sz="1400" b="1" dirty="0" smtClean="0">
                <a:solidFill>
                  <a:srgbClr val="0000FF"/>
                </a:solidFill>
              </a:rPr>
              <a:t>  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★사업 기간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(8/25(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목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)~9/3(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토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))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 내 설치</a:t>
            </a:r>
            <a:r>
              <a:rPr lang="en-US" altLang="ko-KR" sz="1400" b="1" dirty="0" smtClean="0">
                <a:solidFill>
                  <a:srgbClr val="0000FF"/>
                </a:solidFill>
              </a:rPr>
              <a:t>·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철수</a:t>
            </a:r>
            <a:r>
              <a:rPr lang="en-US" altLang="ko-KR" sz="1400" b="1" dirty="0">
                <a:solidFill>
                  <a:srgbClr val="0000FF"/>
                </a:solidFill>
              </a:rPr>
              <a:t> </a:t>
            </a:r>
            <a:r>
              <a:rPr lang="ko-KR" altLang="en-US" sz="1400" b="1" dirty="0" smtClean="0">
                <a:solidFill>
                  <a:srgbClr val="0000FF"/>
                </a:solidFill>
              </a:rPr>
              <a:t>및 공연 완료 必 </a:t>
            </a:r>
            <a:endParaRPr lang="en-US" altLang="ko-KR" sz="1400" b="1" dirty="0" smtClean="0">
              <a:solidFill>
                <a:srgbClr val="0000FF"/>
              </a:solidFill>
            </a:endParaRPr>
          </a:p>
          <a:p>
            <a:r>
              <a:rPr lang="en-US" altLang="ko-KR" sz="1400" b="1" spc="-150" dirty="0" smtClean="0">
                <a:solidFill>
                  <a:srgbClr val="0000FF"/>
                </a:solidFill>
              </a:rPr>
              <a:t>       ※</a:t>
            </a:r>
            <a:r>
              <a:rPr lang="ko-KR" altLang="en-US" sz="1400" b="1" spc="-150" dirty="0" smtClean="0">
                <a:solidFill>
                  <a:srgbClr val="0000FF"/>
                </a:solidFill>
              </a:rPr>
              <a:t>세부일정은 선정 이후 상호 협의하여 결정함</a:t>
            </a:r>
            <a:endParaRPr lang="en-US" altLang="ko-KR" sz="1400" b="1" spc="-150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0000FF"/>
                </a:solidFill>
              </a:rPr>
              <a:t>  ★★</a:t>
            </a:r>
            <a:r>
              <a:rPr lang="ko-KR" altLang="en-US" sz="1400" b="1" spc="-150" dirty="0">
                <a:solidFill>
                  <a:srgbClr val="0000FF"/>
                </a:solidFill>
              </a:rPr>
              <a:t>이미지</a:t>
            </a:r>
            <a:r>
              <a:rPr lang="en-US" altLang="ko-KR" sz="1400" b="1" spc="-150" dirty="0">
                <a:solidFill>
                  <a:srgbClr val="0000FF"/>
                </a:solidFill>
              </a:rPr>
              <a:t>/</a:t>
            </a:r>
            <a:r>
              <a:rPr lang="ko-KR" altLang="en-US" sz="1400" b="1" spc="-150" dirty="0">
                <a:solidFill>
                  <a:srgbClr val="0000FF"/>
                </a:solidFill>
              </a:rPr>
              <a:t>영상 별도 제출 시 확인 가능한 </a:t>
            </a:r>
            <a:r>
              <a:rPr lang="en-US" altLang="ko-KR" sz="1400" b="1" spc="-150" dirty="0" err="1">
                <a:solidFill>
                  <a:srgbClr val="0000FF"/>
                </a:solidFill>
              </a:rPr>
              <a:t>url</a:t>
            </a:r>
            <a:r>
              <a:rPr lang="en-US" altLang="ko-KR" sz="1400" b="1" spc="-150" dirty="0">
                <a:solidFill>
                  <a:srgbClr val="0000FF"/>
                </a:solidFill>
              </a:rPr>
              <a:t> </a:t>
            </a:r>
            <a:r>
              <a:rPr lang="ko-KR" altLang="en-US" sz="1400" b="1" spc="-150" dirty="0">
                <a:solidFill>
                  <a:srgbClr val="0000FF"/>
                </a:solidFill>
              </a:rPr>
              <a:t>제출</a:t>
            </a:r>
            <a:r>
              <a:rPr lang="en-US" altLang="ko-KR" sz="1400" b="1" spc="-150" dirty="0">
                <a:solidFill>
                  <a:srgbClr val="0000FF"/>
                </a:solidFill>
              </a:rPr>
              <a:t> ※</a:t>
            </a:r>
            <a:r>
              <a:rPr lang="ko-KR" altLang="en-US" sz="1400" b="1" spc="-150" dirty="0">
                <a:solidFill>
                  <a:srgbClr val="0000FF"/>
                </a:solidFill>
              </a:rPr>
              <a:t>원본 제출 불가</a:t>
            </a:r>
            <a:endParaRPr lang="en-US" altLang="ko-KR" sz="1400" b="1" spc="-150" dirty="0">
              <a:solidFill>
                <a:srgbClr val="0000FF"/>
              </a:solidFill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289973" y="831409"/>
            <a:ext cx="11612053" cy="0"/>
          </a:xfrm>
          <a:prstGeom prst="line">
            <a:avLst/>
          </a:prstGeom>
          <a:ln w="38100">
            <a:solidFill>
              <a:srgbClr val="6667AB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9280681"/>
              </p:ext>
            </p:extLst>
          </p:nvPr>
        </p:nvGraphicFramePr>
        <p:xfrm>
          <a:off x="558936" y="1001864"/>
          <a:ext cx="11074127" cy="46912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37063">
                  <a:extLst>
                    <a:ext uri="{9D8B030D-6E8A-4147-A177-3AD203B41FA5}">
                      <a16:colId xmlns:a16="http://schemas.microsoft.com/office/drawing/2014/main" val="4149811443"/>
                    </a:ext>
                  </a:extLst>
                </a:gridCol>
                <a:gridCol w="1384266">
                  <a:extLst>
                    <a:ext uri="{9D8B030D-6E8A-4147-A177-3AD203B41FA5}">
                      <a16:colId xmlns:a16="http://schemas.microsoft.com/office/drawing/2014/main" val="1283345193"/>
                    </a:ext>
                  </a:extLst>
                </a:gridCol>
                <a:gridCol w="4152798">
                  <a:extLst>
                    <a:ext uri="{9D8B030D-6E8A-4147-A177-3AD203B41FA5}">
                      <a16:colId xmlns:a16="http://schemas.microsoft.com/office/drawing/2014/main" val="576998379"/>
                    </a:ext>
                  </a:extLst>
                </a:gridCol>
              </a:tblGrid>
              <a:tr h="962107">
                <a:tc rowSpan="4"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400" b="1" dirty="0" err="1" smtClean="0">
                          <a:latin typeface="+mn-lt"/>
                        </a:rPr>
                        <a:t>공연명</a:t>
                      </a:r>
                      <a:endParaRPr lang="ko-KR" altLang="en-US" sz="1400" b="1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03057211"/>
                  </a:ext>
                </a:extLst>
              </a:tr>
              <a:tr h="108137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400" b="1" dirty="0" err="1" smtClean="0">
                          <a:latin typeface="+mn-lt"/>
                        </a:rPr>
                        <a:t>작품정보</a:t>
                      </a:r>
                      <a:endParaRPr lang="en-US" altLang="ko-KR" sz="1400" b="1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소요시간</a:t>
                      </a:r>
                      <a:r>
                        <a:rPr lang="en-US" altLang="ko-KR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출연진</a:t>
                      </a:r>
                      <a:r>
                        <a:rPr lang="en-US" altLang="ko-KR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스태프 등</a:t>
                      </a:r>
                      <a:endParaRPr lang="en-US" altLang="ko-KR" sz="1200" b="1" spc="-150" baseline="0" dirty="0" smtClean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15773559"/>
                  </a:ext>
                </a:extLst>
              </a:tr>
              <a:tr h="6361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400" b="1" dirty="0" err="1" smtClean="0">
                          <a:latin typeface="+mn-lt"/>
                        </a:rPr>
                        <a:t>후원금액</a:t>
                      </a:r>
                      <a:r>
                        <a:rPr lang="en-US" altLang="ko-KR" sz="1400" b="1" dirty="0" smtClean="0">
                          <a:latin typeface="+mn-lt"/>
                        </a:rPr>
                        <a:t>(</a:t>
                      </a:r>
                      <a:r>
                        <a:rPr lang="ko-KR" altLang="en-US" sz="1400" b="1" dirty="0" smtClean="0">
                          <a:latin typeface="+mn-lt"/>
                        </a:rPr>
                        <a:t>원</a:t>
                      </a:r>
                      <a:r>
                        <a:rPr lang="en-US" altLang="ko-KR" sz="1400" b="1" dirty="0" smtClean="0">
                          <a:latin typeface="+mn-lt"/>
                        </a:rPr>
                        <a:t>)</a:t>
                      </a: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(1</a:t>
                      </a:r>
                      <a:r>
                        <a:rPr lang="ko-KR" altLang="en-US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만원 이하</a:t>
                      </a:r>
                      <a:r>
                        <a:rPr lang="en-US" altLang="ko-KR" sz="1200" b="1" spc="-150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spc="-15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4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7503867"/>
                  </a:ext>
                </a:extLst>
              </a:tr>
              <a:tr h="13596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ko-KR" altLang="en-US" sz="1400" b="1" dirty="0" smtClean="0">
                          <a:latin typeface="+mn-lt"/>
                        </a:rPr>
                        <a:t>특이사항</a:t>
                      </a:r>
                      <a:endParaRPr lang="ko-KR" altLang="en-US" sz="1400" b="1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1400" dirty="0" smtClean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03481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5676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85750" y="228599"/>
            <a:ext cx="11612054" cy="6372225"/>
          </a:xfrm>
          <a:prstGeom prst="rect">
            <a:avLst/>
          </a:prstGeom>
          <a:noFill/>
          <a:ln w="57150">
            <a:solidFill>
              <a:srgbClr val="6667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800" b="1" dirty="0" smtClean="0">
                <a:solidFill>
                  <a:srgbClr val="5F5F5F"/>
                </a:solidFill>
              </a:rPr>
              <a:t>개인정보 수집</a:t>
            </a:r>
            <a:r>
              <a:rPr lang="en-US" altLang="ko-KR" sz="2800" b="1" dirty="0" smtClean="0">
                <a:solidFill>
                  <a:srgbClr val="5F5F5F"/>
                </a:solidFill>
              </a:rPr>
              <a:t>·</a:t>
            </a:r>
            <a:r>
              <a:rPr lang="ko-KR" altLang="en-US" sz="2800" b="1" dirty="0" smtClean="0">
                <a:solidFill>
                  <a:srgbClr val="5F5F5F"/>
                </a:solidFill>
              </a:rPr>
              <a:t>이용</a:t>
            </a:r>
            <a:r>
              <a:rPr lang="en-US" altLang="ko-KR" sz="2800" b="1" dirty="0" smtClean="0">
                <a:solidFill>
                  <a:srgbClr val="5F5F5F"/>
                </a:solidFill>
              </a:rPr>
              <a:t>·</a:t>
            </a:r>
            <a:r>
              <a:rPr lang="ko-KR" altLang="en-US" sz="2800" b="1" dirty="0" smtClean="0">
                <a:solidFill>
                  <a:srgbClr val="5F5F5F"/>
                </a:solidFill>
              </a:rPr>
              <a:t>제공 동의서</a:t>
            </a: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  <a:p>
            <a:pPr algn="ctr">
              <a:lnSpc>
                <a:spcPct val="150000"/>
              </a:lnSpc>
            </a:pPr>
            <a:endParaRPr lang="en-US" altLang="ko-KR" sz="2800" b="1" dirty="0" smtClean="0">
              <a:solidFill>
                <a:srgbClr val="5F5F5F"/>
              </a:solidFill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2870189"/>
              </p:ext>
            </p:extLst>
          </p:nvPr>
        </p:nvGraphicFramePr>
        <p:xfrm>
          <a:off x="582789" y="2425542"/>
          <a:ext cx="11074127" cy="31169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074127">
                  <a:extLst>
                    <a:ext uri="{9D8B030D-6E8A-4147-A177-3AD203B41FA5}">
                      <a16:colId xmlns:a16="http://schemas.microsoft.com/office/drawing/2014/main" val="4149811443"/>
                    </a:ext>
                  </a:extLst>
                </a:gridCol>
              </a:tblGrid>
              <a:tr h="3116911">
                <a:tc>
                  <a:txBody>
                    <a:bodyPr/>
                    <a:lstStyle/>
                    <a:p>
                      <a:pPr marL="228600" indent="-228600" algn="l" latinLnBrk="1">
                        <a:buAutoNum type="arabicPeriod"/>
                      </a:pPr>
                      <a:r>
                        <a:rPr lang="ko-KR" altLang="en-US" sz="1200" dirty="0" smtClean="0">
                          <a:latin typeface="+mn-lt"/>
                        </a:rPr>
                        <a:t>개인정보 수집 </a:t>
                      </a:r>
                      <a:r>
                        <a:rPr lang="en-US" altLang="ko-KR" sz="1200" dirty="0" smtClean="0">
                          <a:latin typeface="+mn-lt"/>
                        </a:rPr>
                        <a:t>/ </a:t>
                      </a:r>
                      <a:r>
                        <a:rPr lang="ko-KR" altLang="en-US" sz="1200" dirty="0" smtClean="0">
                          <a:latin typeface="+mn-lt"/>
                        </a:rPr>
                        <a:t>이용 </a:t>
                      </a:r>
                      <a:r>
                        <a:rPr lang="en-US" altLang="ko-KR" sz="1200" dirty="0" smtClean="0">
                          <a:latin typeface="+mn-lt"/>
                        </a:rPr>
                        <a:t>/ </a:t>
                      </a:r>
                      <a:r>
                        <a:rPr lang="ko-KR" altLang="en-US" sz="1200" dirty="0" smtClean="0">
                          <a:latin typeface="+mn-lt"/>
                        </a:rPr>
                        <a:t>제공목적</a:t>
                      </a:r>
                      <a:endParaRPr lang="en-US" altLang="ko-KR" sz="1200" dirty="0" smtClean="0">
                        <a:latin typeface="+mn-lt"/>
                      </a:endParaRP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200" dirty="0" smtClean="0">
                          <a:latin typeface="+mn-lt"/>
                        </a:rPr>
                        <a:t>    - 2022 </a:t>
                      </a:r>
                      <a:r>
                        <a:rPr lang="ko-KR" altLang="en-US" sz="1200" dirty="0" smtClean="0">
                          <a:latin typeface="+mn-lt"/>
                        </a:rPr>
                        <a:t>문화예술시장 활성화 사업 </a:t>
                      </a:r>
                      <a:r>
                        <a:rPr lang="en-US" altLang="ko-KR" sz="1200" dirty="0" smtClean="0">
                          <a:latin typeface="+mn-lt"/>
                        </a:rPr>
                        <a:t>〔</a:t>
                      </a:r>
                      <a:r>
                        <a:rPr lang="ko-KR" altLang="en-US" sz="1200" dirty="0" smtClean="0">
                          <a:latin typeface="+mn-lt"/>
                        </a:rPr>
                        <a:t>예술시장 다다</a:t>
                      </a:r>
                      <a:r>
                        <a:rPr lang="en-US" altLang="ko-KR" sz="1200" dirty="0" smtClean="0">
                          <a:latin typeface="+mn-lt"/>
                        </a:rPr>
                        <a:t>〕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 참여 신청 및 선정 확인</a:t>
                      </a:r>
                      <a:endParaRPr lang="en-US" altLang="ko-KR" sz="1200" baseline="0" dirty="0" smtClean="0">
                        <a:latin typeface="+mn-lt"/>
                      </a:endParaRP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ko-KR" altLang="en-US" sz="1200" baseline="0" dirty="0" smtClean="0">
                          <a:latin typeface="+mn-lt"/>
                        </a:rPr>
                        <a:t>    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-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은평구 및 은평문화재단 사업 현황 관련 자료 제공</a:t>
                      </a:r>
                      <a:endParaRPr lang="en-US" altLang="ko-KR" sz="1200" baseline="0" dirty="0" smtClean="0">
                        <a:latin typeface="+mn-lt"/>
                      </a:endParaRP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200" baseline="0" dirty="0" smtClean="0">
                          <a:latin typeface="+mn-lt"/>
                        </a:rPr>
                        <a:t>1-1.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개인정보 제공받는 자</a:t>
                      </a:r>
                      <a:endParaRPr lang="en-US" altLang="ko-KR" sz="1200" baseline="0" dirty="0" smtClean="0">
                        <a:latin typeface="+mn-lt"/>
                      </a:endParaRP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ko-KR" altLang="en-US" sz="1200" baseline="0" dirty="0" smtClean="0">
                          <a:latin typeface="+mn-lt"/>
                        </a:rPr>
                        <a:t>    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-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은평문화재단</a:t>
                      </a:r>
                      <a:endParaRPr lang="en-US" altLang="ko-KR" sz="1200" baseline="0" dirty="0" smtClean="0">
                        <a:latin typeface="+mn-lt"/>
                      </a:endParaRPr>
                    </a:p>
                    <a:p>
                      <a:pPr marL="0" indent="0" algn="l" latinLnBrk="1">
                        <a:buFontTx/>
                        <a:buNone/>
                      </a:pPr>
                      <a:endParaRPr lang="en-US" altLang="ko-KR" sz="1200" baseline="0" dirty="0" smtClean="0">
                        <a:latin typeface="+mn-lt"/>
                      </a:endParaRP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200" baseline="0" dirty="0" smtClean="0">
                          <a:latin typeface="+mn-lt"/>
                        </a:rPr>
                        <a:t>2.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수집 대상 범위</a:t>
                      </a:r>
                      <a:endParaRPr lang="en-US" altLang="ko-KR" sz="1200" baseline="0" dirty="0" smtClean="0">
                        <a:latin typeface="+mn-lt"/>
                      </a:endParaRP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200" baseline="0" dirty="0" smtClean="0">
                          <a:latin typeface="+mn-lt"/>
                        </a:rPr>
                        <a:t>   -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개인정보 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: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성명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,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연락처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,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이메일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,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주소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,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경력 등   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※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귀하는 이에 대해 동의를 거부할 권리가 있습니다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.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다만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,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동의가 없을 시 선정에서 제외될 수 있습니다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.</a:t>
                      </a: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200" baseline="0" dirty="0" smtClean="0">
                          <a:latin typeface="+mn-lt"/>
                        </a:rPr>
                        <a:t>    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개인정보 수집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·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이용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·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제공에 대해               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+mn-ea"/>
                        </a:rPr>
                        <a:t>□ 동의함     □ 동의하지 않음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    </a:t>
                      </a:r>
                      <a:endParaRPr lang="en-US" altLang="ko-KR" sz="1200" baseline="0" dirty="0" smtClean="0">
                        <a:latin typeface="+mn-lt"/>
                      </a:endParaRP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200" baseline="0" dirty="0" smtClean="0">
                          <a:latin typeface="+mn-lt"/>
                        </a:rPr>
                        <a:t>    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고유식별정보 수집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·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이용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·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제공에 대해         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+mn-ea"/>
                        </a:rPr>
                        <a:t>□ 동의함     □ 동의하지 않음</a:t>
                      </a:r>
                      <a:endParaRPr lang="en-US" altLang="ko-KR" sz="1200" baseline="0" dirty="0" smtClean="0">
                        <a:latin typeface="+mn-lt"/>
                      </a:endParaRPr>
                    </a:p>
                    <a:p>
                      <a:pPr marL="0" indent="0" algn="l" latinLnBrk="1">
                        <a:buFontTx/>
                        <a:buNone/>
                      </a:pPr>
                      <a:endParaRPr lang="en-US" altLang="ko-KR" sz="1200" baseline="0" dirty="0" smtClean="0">
                        <a:latin typeface="+mn-lt"/>
                      </a:endParaRP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200" baseline="0" dirty="0" smtClean="0">
                          <a:latin typeface="+mn-lt"/>
                        </a:rPr>
                        <a:t>3.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개인정보 등의 보유 및 이용기간 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: 1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년</a:t>
                      </a:r>
                      <a:endParaRPr lang="en-US" altLang="ko-KR" sz="1200" baseline="0" dirty="0" smtClean="0">
                        <a:latin typeface="+mn-lt"/>
                      </a:endParaRP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200" baseline="0" dirty="0" smtClean="0">
                          <a:latin typeface="+mn-lt"/>
                        </a:rPr>
                        <a:t>   -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수집된 개인정보는 사업 참여 선정 과정에만 활용되며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,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그 이후 제공자의 요청이 있는 경우 삭제함</a:t>
                      </a:r>
                      <a:endParaRPr lang="en-US" altLang="ko-KR" sz="1200" baseline="0" dirty="0" smtClean="0">
                        <a:latin typeface="+mn-lt"/>
                      </a:endParaRP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200" baseline="0" dirty="0" smtClean="0">
                          <a:latin typeface="+mn-lt"/>
                        </a:rPr>
                        <a:t>   -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보유 기간의 경과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,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개인정보 </a:t>
                      </a:r>
                      <a:r>
                        <a:rPr lang="ko-KR" altLang="en-US" sz="1200" baseline="0" dirty="0" err="1" smtClean="0">
                          <a:latin typeface="+mn-lt"/>
                        </a:rPr>
                        <a:t>처리목적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 발생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,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개인정보가 불필요하게 되었을 경우 파기함</a:t>
                      </a:r>
                      <a:endParaRPr lang="en-US" altLang="ko-KR" sz="1200" baseline="0" dirty="0" smtClean="0">
                        <a:latin typeface="+mn-lt"/>
                      </a:endParaRP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200" baseline="0" dirty="0" smtClean="0">
                          <a:latin typeface="+mn-lt"/>
                        </a:rPr>
                        <a:t>   ※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개인정보 제공자가 동의한 내용 외의 다른 목적으로 활용하지 않으며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,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제공된 개인정보의 이용을 거부하고자 할 때에는 개인정보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+mn-ea"/>
                        </a:rPr>
                        <a:t>·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+mn-ea"/>
                        </a:rPr>
                        <a:t>관리책임자를 통해 열람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+mn-ea"/>
                        </a:rPr>
                        <a:t>    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+mn-ea"/>
                        </a:rPr>
                        <a:t>정정</a:t>
                      </a:r>
                      <a:r>
                        <a:rPr lang="en-US" altLang="ko-KR" sz="1200" baseline="0" dirty="0" smtClean="0"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200" baseline="0" dirty="0" smtClean="0">
                          <a:latin typeface="맑은 고딕" panose="020B0503020000020004" pitchFamily="50" charset="-127"/>
                          <a:ea typeface="+mn-ea"/>
                        </a:rPr>
                        <a:t>삭제를 요구할 수 있음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 </a:t>
                      </a:r>
                      <a:endParaRPr lang="en-US" altLang="ko-KR" sz="1200" baseline="0" dirty="0" smtClean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0305721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18881" y="1537058"/>
            <a:ext cx="112013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latin typeface="맑은 고딕" panose="020B0503020000020004" pitchFamily="50" charset="-127"/>
              </a:rPr>
              <a:t>은평문화재단은 아래와 같은 내용으로 개인정보를 수집하고 있습니다</a:t>
            </a:r>
            <a:r>
              <a:rPr lang="en-US" altLang="ko-KR" sz="1200" b="1" dirty="0" smtClean="0">
                <a:latin typeface="맑은 고딕" panose="020B0503020000020004" pitchFamily="50" charset="-127"/>
              </a:rPr>
              <a:t>. </a:t>
            </a:r>
            <a:r>
              <a:rPr lang="ko-KR" altLang="en-US" sz="1200" b="1" dirty="0" smtClean="0">
                <a:latin typeface="맑은 고딕" panose="020B0503020000020004" pitchFamily="50" charset="-127"/>
              </a:rPr>
              <a:t>귀하께서는 아래 내용을 자세히 읽어 보시고</a:t>
            </a:r>
            <a:r>
              <a:rPr lang="en-US" altLang="ko-KR" sz="1200" b="1" dirty="0" smtClean="0">
                <a:latin typeface="맑은 고딕" panose="020B0503020000020004" pitchFamily="50" charset="-127"/>
              </a:rPr>
              <a:t>, </a:t>
            </a:r>
            <a:r>
              <a:rPr lang="ko-KR" altLang="en-US" sz="1200" b="1" dirty="0" smtClean="0">
                <a:latin typeface="맑은 고딕" panose="020B0503020000020004" pitchFamily="50" charset="-127"/>
              </a:rPr>
              <a:t>모든 내용을 이해하신 후에 동의 여부를 결정하여 주시기 바랍니다</a:t>
            </a:r>
            <a:r>
              <a:rPr lang="en-US" altLang="ko-KR" sz="1200" b="1" dirty="0" smtClean="0">
                <a:latin typeface="맑은 고딕" panose="020B0503020000020004" pitchFamily="50" charset="-127"/>
              </a:rPr>
              <a:t>.</a:t>
            </a:r>
          </a:p>
          <a:p>
            <a:endParaRPr lang="en-US" altLang="ko-KR" sz="1200" b="1" dirty="0">
              <a:latin typeface="맑은 고딕" panose="020B0503020000020004" pitchFamily="50" charset="-127"/>
            </a:endParaRPr>
          </a:p>
          <a:p>
            <a:r>
              <a:rPr lang="ko-KR" altLang="en-US" sz="1200" b="1" dirty="0" smtClean="0">
                <a:latin typeface="맑은 고딕" panose="020B0503020000020004" pitchFamily="50" charset="-127"/>
              </a:rPr>
              <a:t>개인정보 수집</a:t>
            </a:r>
            <a:r>
              <a:rPr lang="en-US" altLang="ko-KR" sz="1200" b="1" dirty="0" smtClean="0">
                <a:latin typeface="맑은 고딕" panose="020B0503020000020004" pitchFamily="50" charset="-127"/>
              </a:rPr>
              <a:t>, </a:t>
            </a:r>
            <a:r>
              <a:rPr lang="ko-KR" altLang="en-US" sz="1200" b="1" dirty="0" smtClean="0">
                <a:latin typeface="맑은 고딕" panose="020B0503020000020004" pitchFamily="50" charset="-127"/>
              </a:rPr>
              <a:t>이용</a:t>
            </a:r>
            <a:r>
              <a:rPr lang="en-US" altLang="ko-KR" sz="1200" b="1" dirty="0" smtClean="0">
                <a:latin typeface="맑은 고딕" panose="020B0503020000020004" pitchFamily="50" charset="-127"/>
              </a:rPr>
              <a:t>, </a:t>
            </a:r>
            <a:r>
              <a:rPr lang="ko-KR" altLang="en-US" sz="1200" b="1" dirty="0" smtClean="0">
                <a:latin typeface="맑은 고딕" panose="020B0503020000020004" pitchFamily="50" charset="-127"/>
              </a:rPr>
              <a:t>제공 근거 </a:t>
            </a:r>
            <a:r>
              <a:rPr lang="en-US" altLang="ko-KR" sz="1200" b="1" dirty="0" smtClean="0">
                <a:latin typeface="맑은 고딕" panose="020B0503020000020004" pitchFamily="50" charset="-127"/>
              </a:rPr>
              <a:t>: </a:t>
            </a:r>
            <a:r>
              <a:rPr lang="ko-KR" altLang="en-US" sz="1200" b="1" dirty="0" smtClean="0">
                <a:latin typeface="맑은 고딕" panose="020B0503020000020004" pitchFamily="50" charset="-127"/>
              </a:rPr>
              <a:t>개인정보보호법 제</a:t>
            </a:r>
            <a:r>
              <a:rPr lang="en-US" altLang="ko-KR" sz="1200" b="1" dirty="0" smtClean="0">
                <a:latin typeface="맑은 고딕" panose="020B0503020000020004" pitchFamily="50" charset="-127"/>
              </a:rPr>
              <a:t>15</a:t>
            </a:r>
            <a:r>
              <a:rPr lang="ko-KR" altLang="en-US" sz="1200" b="1" dirty="0" smtClean="0">
                <a:latin typeface="맑은 고딕" panose="020B0503020000020004" pitchFamily="50" charset="-127"/>
              </a:rPr>
              <a:t>조</a:t>
            </a:r>
            <a:r>
              <a:rPr lang="en-US" altLang="ko-KR" sz="1200" b="1" dirty="0" smtClean="0">
                <a:latin typeface="맑은 고딕" panose="020B0503020000020004" pitchFamily="50" charset="-127"/>
              </a:rPr>
              <a:t>, </a:t>
            </a:r>
            <a:r>
              <a:rPr lang="ko-KR" altLang="en-US" sz="1200" b="1" dirty="0" smtClean="0">
                <a:latin typeface="맑은 고딕" panose="020B0503020000020004" pitchFamily="50" charset="-127"/>
              </a:rPr>
              <a:t>제</a:t>
            </a:r>
            <a:r>
              <a:rPr lang="en-US" altLang="ko-KR" sz="1200" b="1" dirty="0" smtClean="0">
                <a:latin typeface="맑은 고딕" panose="020B0503020000020004" pitchFamily="50" charset="-127"/>
              </a:rPr>
              <a:t>17</a:t>
            </a:r>
            <a:r>
              <a:rPr lang="ko-KR" altLang="en-US" sz="1200" b="1" dirty="0" smtClean="0">
                <a:latin typeface="맑은 고딕" panose="020B0503020000020004" pitchFamily="50" charset="-127"/>
              </a:rPr>
              <a:t>조</a:t>
            </a:r>
            <a:r>
              <a:rPr lang="en-US" altLang="ko-KR" sz="1200" b="1" dirty="0" smtClean="0">
                <a:latin typeface="맑은 고딕" panose="020B0503020000020004" pitchFamily="50" charset="-127"/>
              </a:rPr>
              <a:t>, </a:t>
            </a:r>
            <a:r>
              <a:rPr lang="ko-KR" altLang="en-US" sz="1200" b="1" dirty="0" smtClean="0">
                <a:latin typeface="맑은 고딕" panose="020B0503020000020004" pitchFamily="50" charset="-127"/>
              </a:rPr>
              <a:t>제</a:t>
            </a:r>
            <a:r>
              <a:rPr lang="en-US" altLang="ko-KR" sz="1200" b="1" dirty="0" smtClean="0">
                <a:latin typeface="맑은 고딕" panose="020B0503020000020004" pitchFamily="50" charset="-127"/>
              </a:rPr>
              <a:t>24</a:t>
            </a:r>
            <a:r>
              <a:rPr lang="ko-KR" altLang="en-US" sz="1200" b="1" dirty="0" smtClean="0">
                <a:latin typeface="맑은 고딕" panose="020B0503020000020004" pitchFamily="50" charset="-127"/>
              </a:rPr>
              <a:t>조</a:t>
            </a:r>
            <a:endParaRPr lang="ko-KR" altLang="en-US" sz="1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82789" y="5748473"/>
            <a:ext cx="110741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/>
              <a:t>본인은 위의 동의서 내용을 충분히 숙지하였으며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개인정보 수집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이용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제공하는 데에 동의합니다</a:t>
            </a:r>
            <a:r>
              <a:rPr lang="en-US" altLang="ko-KR" sz="1200" b="1" dirty="0" smtClean="0"/>
              <a:t>.</a:t>
            </a:r>
          </a:p>
          <a:p>
            <a:endParaRPr lang="en-US" altLang="ko-KR" sz="1200" b="1" dirty="0"/>
          </a:p>
          <a:p>
            <a:r>
              <a:rPr lang="en-US" altLang="ko-KR" sz="1200" b="1" dirty="0" smtClean="0"/>
              <a:t>                                                                         </a:t>
            </a:r>
            <a:r>
              <a:rPr lang="ko-KR" altLang="en-US" sz="1200" b="1" dirty="0" smtClean="0"/>
              <a:t>년     월     일          성명 </a:t>
            </a:r>
            <a:r>
              <a:rPr lang="en-US" altLang="ko-KR" sz="1200" b="1" dirty="0" smtClean="0"/>
              <a:t>:                          (</a:t>
            </a:r>
            <a:r>
              <a:rPr lang="ko-KR" altLang="en-US" sz="1200" b="1" dirty="0" smtClean="0"/>
              <a:t>서명 또는 인</a:t>
            </a:r>
            <a:r>
              <a:rPr lang="en-US" altLang="ko-KR" sz="1200" b="1" dirty="0" smtClean="0"/>
              <a:t>)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1152" y="298848"/>
            <a:ext cx="1119977" cy="1047987"/>
          </a:xfrm>
          <a:prstGeom prst="rect">
            <a:avLst/>
          </a:prstGeom>
        </p:spPr>
      </p:pic>
      <p:cxnSp>
        <p:nvCxnSpPr>
          <p:cNvPr id="11" name="직선 연결선 10"/>
          <p:cNvCxnSpPr/>
          <p:nvPr/>
        </p:nvCxnSpPr>
        <p:spPr>
          <a:xfrm>
            <a:off x="285750" y="1451610"/>
            <a:ext cx="11612053" cy="0"/>
          </a:xfrm>
          <a:prstGeom prst="line">
            <a:avLst/>
          </a:prstGeom>
          <a:ln w="38100">
            <a:solidFill>
              <a:srgbClr val="6667AB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393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1695</TotalTime>
  <Words>817</Words>
  <Application>Microsoft Office PowerPoint</Application>
  <PresentationFormat>와이드스크린</PresentationFormat>
  <Paragraphs>220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2" baseType="lpstr"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53</cp:revision>
  <dcterms:created xsi:type="dcterms:W3CDTF">2021-07-09T00:55:36Z</dcterms:created>
  <dcterms:modified xsi:type="dcterms:W3CDTF">2022-06-15T06:48:45Z</dcterms:modified>
</cp:coreProperties>
</file>