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799" autoAdjust="0"/>
    <p:restoredTop sz="94660"/>
  </p:normalViewPr>
  <p:slideViewPr>
    <p:cSldViewPr snapToGrid="0" showGuides="1">
      <p:cViewPr>
        <p:scale>
          <a:sx n="102" d="100"/>
          <a:sy n="102" d="100"/>
        </p:scale>
        <p:origin x="7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7FE111-AFCE-4C82-9D5A-9BF9787683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94AE563-81C6-4683-A2BB-FFC03433A3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383FB8-0FBD-4247-B57C-3C8C5864B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40A309-7E5E-49EE-BF1C-E4EB329D3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A33CEA-EF8F-4C39-92F0-C770708C2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811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4F1136-3A7D-4149-9B52-82AD66385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BC07FD-A097-45BB-9185-69CCD8FD87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4E0DFC-D6DB-4D66-960B-F029BC236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84236-B48C-450A-9ADD-FAD6EF101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C5FE4E-85D8-426B-8848-A899DEA2E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872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60389C-B087-4F1A-9C79-2C53097B1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138D3DC-13BC-4201-83AB-E3F93D5E15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287454-6D3F-4B89-B047-273BCCBAC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2B8B3E-FC84-4B73-BA1C-3C284B0BF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4FA8DD-D8B4-43C7-93C6-38B204ACE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1328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4454BC-61B4-4989-9271-AE2D73A2D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36CDAAF-CDCE-4C42-A803-4142D8E538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FB380E-ED88-424B-BB1C-7C725B0A7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4501DBA-72BB-43C2-A8B6-C19E557B4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C49B41C-A2AC-415F-B2E5-DBBE6B280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A32ECE1-A880-446F-A521-62EB43BE7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4407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6F4B18-3046-4D25-AD4E-2B1C3EB72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DA5EA98-2149-4356-B17C-ED0A326A0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3FB0F34-29DD-4768-8445-CD8554D2FB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F198691-61EA-4BB2-ACF4-0C39E7F1D8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1852840-AE05-43E3-B54B-475AF2D2A1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7B7A949-1F70-4D74-B8FF-ABC2552E7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1B688A-5AD0-4E15-AD13-C9A71637A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5721515-B2AC-4FF3-A33B-178772B73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9102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B1DF6C-BC71-4A75-89FA-4BFA08264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09D1FEE-D5E5-4800-A549-DC5AE5FE1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05526FC-2593-4529-A680-1EEA9C0F0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1353CD0-40AD-438C-8CB0-382C0AE36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560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A0010D3-5ACF-4212-B4AC-E5B21EF60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C12C41A-C507-41F2-94A6-CEDDDEC4D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9C9694-8823-4177-9F32-31169C213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5634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2B5167-61E0-46C9-AB74-48137C3CF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A8C2AC9-EF6D-4411-A1BE-42FFEA28D4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DD89509-C135-49DC-851E-A1EB9468A6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FBF53C0-D1F5-4693-AE2F-62F3B6227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5478CF-F522-4829-9543-F5A95DEDA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DB5FD27-947E-4343-8CB0-55DA0A8E9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840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B154B3-EA1F-4790-8229-CCFD9B4C7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4C48A8B-F074-4C72-A693-A295F28811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D8A93A0-2110-41A0-AA3B-42C3D7D736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BBD70F5-8984-4300-B217-FCDEA7946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7844141-3798-44A8-B4F3-42F07B2F1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DDA4C45-1365-4990-9E08-DD5F30721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2714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8C8937-BFDF-45E3-8229-1BEBBEB14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26F4CB-AC3B-4422-8808-6C89F58AA5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4098AF-08E9-41BD-94EF-2118725D2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BA923D4-2A49-4C96-9100-85AF94F16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EF6AB0-D0F1-4B8C-8326-AEF51143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3364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1B0C484-A685-4501-9886-6D4BCB7098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1729A5E-61DB-4FF0-829D-355D355870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EECCE7-81AF-4604-A11C-AE74DB89D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4341FD6-548B-4C69-8D20-4D8DB2F1D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EA0748-851E-4D63-B0D1-B903A811F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439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2CFF8C6-3004-41DD-BA30-1FD24995B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90EBE85-8979-4B56-9CA1-D3CF64627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EBF8C3-FDC1-4373-94D5-ECC97A24C0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94BC9-7A00-440D-A1B3-D6029485FA7A}" type="datetimeFigureOut">
              <a:rPr lang="ko-KR" altLang="en-US" smtClean="0"/>
              <a:t>2021-07-10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336036-8BB7-4834-A878-A3AB8C087A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9A26187-7FAF-4E49-9EB4-154EA8B6C5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6AF91-B082-405C-81A3-5CCC97E7E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016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EFC43F5-0CEC-42F5-B54C-744AE7384D09}"/>
              </a:ext>
            </a:extLst>
          </p:cNvPr>
          <p:cNvSpPr txBox="1"/>
          <p:nvPr/>
        </p:nvSpPr>
        <p:spPr>
          <a:xfrm>
            <a:off x="2136422" y="1912921"/>
            <a:ext cx="7919156" cy="646331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나무사랑 그림 그리기 대회 단체 접수</a:t>
            </a:r>
          </a:p>
        </p:txBody>
      </p:sp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B6F7C9E3-0D29-4AB9-A75C-35E8055FD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443143"/>
              </p:ext>
            </p:extLst>
          </p:nvPr>
        </p:nvGraphicFramePr>
        <p:xfrm>
          <a:off x="2136423" y="3086200"/>
          <a:ext cx="791915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0525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5508631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시도명</a:t>
                      </a: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dirty="0">
                          <a:solidFill>
                            <a:schemeClr val="tx1"/>
                          </a:solidFill>
                        </a:rPr>
                        <a:t>OO</a:t>
                      </a:r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시 </a:t>
                      </a:r>
                      <a:r>
                        <a:rPr lang="en-US" altLang="ko-KR" b="0" dirty="0">
                          <a:solidFill>
                            <a:schemeClr val="tx1"/>
                          </a:solidFill>
                        </a:rPr>
                        <a:t>OO</a:t>
                      </a:r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구</a:t>
                      </a: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소속기관명</a:t>
                      </a: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dirty="0">
                          <a:solidFill>
                            <a:schemeClr val="tx1"/>
                          </a:solidFill>
                        </a:rPr>
                        <a:t>Ex. OOO</a:t>
                      </a:r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 미술학원</a:t>
                      </a:r>
                      <a:r>
                        <a:rPr lang="en-US" altLang="ko-KR" b="0" dirty="0">
                          <a:solidFill>
                            <a:schemeClr val="tx1"/>
                          </a:solidFill>
                        </a:rPr>
                        <a:t>, OOO</a:t>
                      </a:r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 유치원 등</a:t>
                      </a: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담당 선생님 성함</a:t>
                      </a: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담당 선생님 연락처</a:t>
                      </a: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참가 어린이 총 인원</a:t>
                      </a: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395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E31915-0D52-4DBE-B367-187867B3657D}"/>
              </a:ext>
            </a:extLst>
          </p:cNvPr>
          <p:cNvSpPr txBox="1"/>
          <p:nvPr/>
        </p:nvSpPr>
        <p:spPr>
          <a:xfrm>
            <a:off x="-53340" y="2844225"/>
            <a:ext cx="12298680" cy="7833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600" dirty="0">
                <a:solidFill>
                  <a:srgbClr val="C00000"/>
                </a:solidFill>
              </a:rPr>
              <a:t>* 만14세 미만 참가자의 경우 개인정보 수집·이용·제3자 제공 등에 대한 법정대리인(부모 등 친권자)의 동의가 필요합니다.</a:t>
            </a:r>
          </a:p>
          <a:p>
            <a:pPr algn="ctr">
              <a:lnSpc>
                <a:spcPct val="150000"/>
              </a:lnSpc>
            </a:pPr>
            <a:r>
              <a:rPr lang="ko-KR" altLang="en-US" sz="1600" dirty="0">
                <a:solidFill>
                  <a:srgbClr val="C00000"/>
                </a:solidFill>
              </a:rPr>
              <a:t>  참가자의 법정대리인 동의 여부를 확인하시어 해당 항목에 체크(</a:t>
            </a:r>
            <a:r>
              <a:rPr lang="ko-KR" altLang="en-US" sz="1600" dirty="0" err="1">
                <a:solidFill>
                  <a:srgbClr val="C00000"/>
                </a:solidFill>
              </a:rPr>
              <a:t>O</a:t>
            </a:r>
            <a:r>
              <a:rPr lang="ko-KR" altLang="en-US" sz="1600" dirty="0">
                <a:solidFill>
                  <a:srgbClr val="C00000"/>
                </a:solidFill>
              </a:rPr>
              <a:t>, </a:t>
            </a:r>
            <a:r>
              <a:rPr lang="ko-KR" altLang="en-US" sz="1600" dirty="0" err="1">
                <a:solidFill>
                  <a:srgbClr val="C00000"/>
                </a:solidFill>
              </a:rPr>
              <a:t>X</a:t>
            </a:r>
            <a:r>
              <a:rPr lang="ko-KR" altLang="en-US" sz="1600" dirty="0">
                <a:solidFill>
                  <a:srgbClr val="C00000"/>
                </a:solidFill>
              </a:rPr>
              <a:t>)하여 주시기 바랍니다. (미동의 시 신청 불가)</a:t>
            </a:r>
          </a:p>
        </p:txBody>
      </p:sp>
    </p:spTree>
    <p:extLst>
      <p:ext uri="{BB962C8B-B14F-4D97-AF65-F5344CB8AC3E}">
        <p14:creationId xmlns:p14="http://schemas.microsoft.com/office/powerpoint/2010/main" val="16580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968864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005726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04372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02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7435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130084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03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569979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560070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04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58812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847145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05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72839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938030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06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087236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6556716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07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8596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188840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08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85098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89501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09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002854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5">
            <a:extLst>
              <a:ext uri="{FF2B5EF4-FFF2-40B4-BE49-F238E27FC236}">
                <a16:creationId xmlns:a16="http://schemas.microsoft.com/office/drawing/2014/main" id="{330AF5F6-8C00-4FA3-8312-85A38B49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452531"/>
              </p:ext>
            </p:extLst>
          </p:nvPr>
        </p:nvGraphicFramePr>
        <p:xfrm>
          <a:off x="92279" y="377290"/>
          <a:ext cx="5360565" cy="6288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3750">
                  <a:extLst>
                    <a:ext uri="{9D8B030D-6E8A-4147-A177-3AD203B41FA5}">
                      <a16:colId xmlns:a16="http://schemas.microsoft.com/office/drawing/2014/main" val="1634095298"/>
                    </a:ext>
                  </a:extLst>
                </a:gridCol>
                <a:gridCol w="3036815">
                  <a:extLst>
                    <a:ext uri="{9D8B030D-6E8A-4147-A177-3AD203B41FA5}">
                      <a16:colId xmlns:a16="http://schemas.microsoft.com/office/drawing/2014/main" val="40940449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순번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25812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소속구분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유치부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초등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중 택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60278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생년월일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47440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반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유치부는 반만 기입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유선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</a:rPr>
                        <a:t>및 휴대폰 둘다 기재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795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3323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 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295697"/>
                  </a:ext>
                </a:extLst>
              </a:tr>
              <a:tr h="2142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작품설명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(300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자 이내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135249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개인정보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96738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법정대리인 동의 여부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(O, X)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68080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6962862" y="125512"/>
            <a:ext cx="4194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1" dirty="0">
                <a:solidFill>
                  <a:schemeClr val="tx1"/>
                </a:solidFill>
              </a:rPr>
              <a:t>작품 사진</a:t>
            </a:r>
            <a:r>
              <a:rPr lang="en-US" altLang="ko-KR" sz="1800" b="1" dirty="0">
                <a:solidFill>
                  <a:schemeClr val="tx1"/>
                </a:solidFill>
              </a:rPr>
              <a:t>(</a:t>
            </a:r>
            <a:r>
              <a:rPr lang="ko-KR" altLang="en-US" sz="1800" b="1" dirty="0">
                <a:solidFill>
                  <a:schemeClr val="tx1"/>
                </a:solidFill>
              </a:rPr>
              <a:t>하단에 올려주세요</a:t>
            </a:r>
            <a:r>
              <a:rPr lang="en-US" altLang="ko-KR" sz="1800" b="1" dirty="0">
                <a:solidFill>
                  <a:schemeClr val="tx1"/>
                </a:solidFill>
              </a:rPr>
              <a:t>) </a:t>
            </a:r>
            <a:endParaRPr lang="ko-KR" altLang="en-US" b="1" dirty="0"/>
          </a:p>
        </p:txBody>
      </p:sp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6451C69A-C6FD-43D8-932B-44AE6F37540D}"/>
              </a:ext>
            </a:extLst>
          </p:cNvPr>
          <p:cNvSpPr/>
          <p:nvPr/>
        </p:nvSpPr>
        <p:spPr>
          <a:xfrm>
            <a:off x="9060109" y="494844"/>
            <a:ext cx="293615" cy="285226"/>
          </a:xfrm>
          <a:prstGeom prst="downArrow">
            <a:avLst>
              <a:gd name="adj1" fmla="val 67143"/>
              <a:gd name="adj2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907370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D01FBF8-FF7E-4A64-A7AD-5AE3085355CD}"/>
              </a:ext>
            </a:extLst>
          </p:cNvPr>
          <p:cNvSpPr txBox="1"/>
          <p:nvPr/>
        </p:nvSpPr>
        <p:spPr>
          <a:xfrm>
            <a:off x="2956471" y="3013501"/>
            <a:ext cx="65080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i="1" dirty="0">
                <a:solidFill>
                  <a:srgbClr val="0070C0"/>
                </a:solidFill>
              </a:rPr>
              <a:t>참가 인원수가 더 많을 시 동일하게 앞 페이지 양식을 복사하여 사용해 주세요</a:t>
            </a:r>
            <a:r>
              <a:rPr lang="en-US" altLang="ko-KR" sz="2400" b="1" i="1" dirty="0">
                <a:solidFill>
                  <a:srgbClr val="0070C0"/>
                </a:solidFill>
              </a:rPr>
              <a:t>!</a:t>
            </a:r>
            <a:endParaRPr lang="ko-KR" altLang="en-US" sz="2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025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742</Words>
  <Application>Microsoft Office PowerPoint</Application>
  <PresentationFormat>와이드스크린</PresentationFormat>
  <Paragraphs>172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 영선</dc:creator>
  <cp:lastModifiedBy>조 영선</cp:lastModifiedBy>
  <cp:revision>3</cp:revision>
  <dcterms:created xsi:type="dcterms:W3CDTF">2021-07-10T14:58:04Z</dcterms:created>
  <dcterms:modified xsi:type="dcterms:W3CDTF">2021-07-10T15:23:27Z</dcterms:modified>
</cp:coreProperties>
</file>