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</p:sldIdLst>
  <p:sldSz cx="9906000" cy="6858000" type="A4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맑은 고딕" pitchFamily="50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맑은 고딕" pitchFamily="50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맑은 고딕" pitchFamily="50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맑은 고딕" pitchFamily="50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맑은 고딕" pitchFamily="50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맑은 고딕" pitchFamily="50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맑은 고딕" pitchFamily="50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맑은 고딕" pitchFamily="50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맑은 고딕" pitchFamily="50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howGuides="1">
      <p:cViewPr varScale="1">
        <p:scale>
          <a:sx n="79" d="100"/>
          <a:sy n="79" d="100"/>
        </p:scale>
        <p:origin x="-486" y="-9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60EA2-5712-4905-A89E-1A94DD148A7D}" type="datetimeFigureOut">
              <a:rPr lang="ko-KR" altLang="en-US"/>
              <a:pPr>
                <a:defRPr/>
              </a:pPr>
              <a:t>2017-04-11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0113F-3463-4BD9-9925-BBE497F02C2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5197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24EFF-96F5-48FC-A3D6-C02293AC3C62}" type="datetimeFigureOut">
              <a:rPr lang="ko-KR" altLang="en-US"/>
              <a:pPr>
                <a:defRPr/>
              </a:pPr>
              <a:t>2017-04-11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21E10-F7FB-4867-9C7F-B837F77FDA2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2687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BBAFC-6BF2-4279-962D-1890974C4A1A}" type="datetimeFigureOut">
              <a:rPr lang="ko-KR" altLang="en-US"/>
              <a:pPr>
                <a:defRPr/>
              </a:pPr>
              <a:t>2017-04-11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EE401-9E15-4A41-B20B-9945471098B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17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18C44-A70F-4634-9C51-D97BAB06871F}" type="datetimeFigureOut">
              <a:rPr lang="ko-KR" altLang="en-US"/>
              <a:pPr>
                <a:defRPr/>
              </a:pPr>
              <a:t>2017-04-11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09AD8-861F-4371-8ABC-938505D9739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5687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66563-E8EB-4905-90CE-125AF10D6E33}" type="datetimeFigureOut">
              <a:rPr lang="ko-KR" altLang="en-US"/>
              <a:pPr>
                <a:defRPr/>
              </a:pPr>
              <a:t>2017-04-11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1707E0-AE54-452F-806B-A23CB33F568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2779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71773-D9D1-4707-9607-31D5EAC4D8B3}" type="datetimeFigureOut">
              <a:rPr lang="ko-KR" altLang="en-US"/>
              <a:pPr>
                <a:defRPr/>
              </a:pPr>
              <a:t>2017-04-11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7598B-8CC1-4C4C-A919-1F85D5F29AE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5745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C6742-1E96-4123-A332-025E6624A6A1}" type="datetimeFigureOut">
              <a:rPr lang="ko-KR" altLang="en-US"/>
              <a:pPr>
                <a:defRPr/>
              </a:pPr>
              <a:t>2017-04-11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98944-7D9E-49B9-9F51-94FCABD419B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9307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4D9F5-25B9-4DDD-A1EE-D19A788C14FE}" type="datetimeFigureOut">
              <a:rPr lang="ko-KR" altLang="en-US"/>
              <a:pPr>
                <a:defRPr/>
              </a:pPr>
              <a:t>2017-04-11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00D2E-A5C2-49A4-BA11-BC251F6CAB5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6627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F5C2A-26C4-4CBA-A095-E7EF6D56C9C0}" type="datetimeFigureOut">
              <a:rPr lang="ko-KR" altLang="en-US"/>
              <a:pPr>
                <a:defRPr/>
              </a:pPr>
              <a:t>2017-04-11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E2A47-BAF9-4CB0-A267-D594C2B1AC6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0034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AACBA-2816-4EF2-BFD9-9A89DD0CCF3E}" type="datetimeFigureOut">
              <a:rPr lang="ko-KR" altLang="en-US"/>
              <a:pPr>
                <a:defRPr/>
              </a:pPr>
              <a:t>2017-04-11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1B4BE-FCD9-4BCE-AC0A-54E85D9CF9A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5956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31739-177B-4859-BABE-BF4DB0CDFC44}" type="datetimeFigureOut">
              <a:rPr lang="ko-KR" altLang="en-US"/>
              <a:pPr>
                <a:defRPr/>
              </a:pPr>
              <a:t>2017-04-11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544D1-F892-4B11-99B3-B29E136B89B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4368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CAD59EE-29B8-431F-9D47-3A3764526AB9}" type="datetimeFigureOut">
              <a:rPr lang="ko-KR" altLang="en-US"/>
              <a:pPr>
                <a:defRPr/>
              </a:pPr>
              <a:t>2017-04-11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FB97A91-7853-4E58-9F33-7229D1DAF80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afe.naver.com/ninealways2017" TargetMode="External"/><Relationship Id="rId2" Type="http://schemas.openxmlformats.org/officeDocument/2006/relationships/hyperlink" Target="mailto:ninealways2017@gmail.co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9349" y="6002124"/>
            <a:ext cx="505619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2800" b="1" spc="-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&lt;</a:t>
            </a:r>
            <a:r>
              <a:rPr lang="ko-KR" altLang="en-US" sz="2800" b="1" spc="-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대학생 아이디어 공모전 </a:t>
            </a:r>
            <a:r>
              <a:rPr lang="ko-KR" altLang="en-US" sz="2800" b="1" spc="-300" dirty="0" smtClean="0">
                <a:solidFill>
                  <a:srgbClr val="0070C0"/>
                </a:solidFill>
                <a:latin typeface="+mn-ea"/>
                <a:ea typeface="+mn-ea"/>
              </a:rPr>
              <a:t>지원서</a:t>
            </a:r>
            <a:r>
              <a:rPr lang="en-US" altLang="ko-KR" sz="2800" b="1" spc="-300" dirty="0" smtClean="0">
                <a:solidFill>
                  <a:srgbClr val="0070C0"/>
                </a:solidFill>
                <a:latin typeface="+mn-ea"/>
                <a:ea typeface="+mn-ea"/>
              </a:rPr>
              <a:t>&gt;</a:t>
            </a:r>
            <a:endParaRPr lang="ko-KR" altLang="en-US" sz="2800" b="1" spc="-300" dirty="0">
              <a:solidFill>
                <a:srgbClr val="0070C0"/>
              </a:solidFill>
              <a:latin typeface="+mn-ea"/>
              <a:ea typeface="+mn-ea"/>
            </a:endParaRPr>
          </a:p>
        </p:txBody>
      </p:sp>
      <p:pic>
        <p:nvPicPr>
          <p:cNvPr id="2051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"/>
          <a:stretch>
            <a:fillRect/>
          </a:stretch>
        </p:blipFill>
        <p:spPr bwMode="auto">
          <a:xfrm>
            <a:off x="-11113" y="0"/>
            <a:ext cx="9934576" cy="571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464" y="1052513"/>
            <a:ext cx="9633520" cy="49403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2400" b="1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응모 주제</a:t>
            </a:r>
            <a:endParaRPr lang="en-US" altLang="ko-KR" sz="2400" b="1" spc="-15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ko-KR" spc="-150" dirty="0">
                <a:latin typeface="+mn-ea"/>
                <a:ea typeface="+mn-ea"/>
              </a:rPr>
              <a:t>   </a:t>
            </a:r>
            <a:r>
              <a:rPr lang="en-US" altLang="ko-KR" b="1" spc="-150" dirty="0">
                <a:latin typeface="+mn-ea"/>
                <a:ea typeface="+mn-ea"/>
              </a:rPr>
              <a:t>[</a:t>
            </a:r>
            <a:r>
              <a:rPr lang="ko-KR" altLang="en-US" b="1" spc="-150" dirty="0">
                <a:latin typeface="+mn-ea"/>
                <a:ea typeface="+mn-ea"/>
              </a:rPr>
              <a:t>삼성 노트북 </a:t>
            </a:r>
            <a:r>
              <a:rPr lang="en-US" altLang="ko-KR" b="1" spc="-150" dirty="0">
                <a:latin typeface="+mn-ea"/>
                <a:ea typeface="+mn-ea"/>
              </a:rPr>
              <a:t>9 Always]</a:t>
            </a:r>
            <a:r>
              <a:rPr lang="ko-KR" altLang="en-US" b="1" spc="-150" dirty="0">
                <a:latin typeface="+mn-ea"/>
                <a:ea typeface="+mn-ea"/>
              </a:rPr>
              <a:t>의 </a:t>
            </a:r>
            <a:r>
              <a:rPr lang="en-US" altLang="ko-KR" b="1" spc="-150" dirty="0">
                <a:latin typeface="+mn-ea"/>
                <a:ea typeface="+mn-ea"/>
              </a:rPr>
              <a:t>Youth </a:t>
            </a:r>
            <a:r>
              <a:rPr lang="ko-KR" altLang="en-US" b="1" spc="-150" dirty="0">
                <a:latin typeface="+mn-ea"/>
                <a:ea typeface="+mn-ea"/>
              </a:rPr>
              <a:t>타겟</a:t>
            </a:r>
            <a:r>
              <a:rPr lang="en-US" altLang="ko-KR" b="1" spc="-150" dirty="0">
                <a:latin typeface="+mn-ea"/>
                <a:ea typeface="+mn-ea"/>
              </a:rPr>
              <a:t>(10-20</a:t>
            </a:r>
            <a:r>
              <a:rPr lang="ko-KR" altLang="en-US" b="1" spc="-150" dirty="0">
                <a:latin typeface="+mn-ea"/>
                <a:ea typeface="+mn-ea"/>
              </a:rPr>
              <a:t>대</a:t>
            </a:r>
            <a:r>
              <a:rPr lang="en-US" altLang="ko-KR" b="1" spc="-150" dirty="0">
                <a:latin typeface="+mn-ea"/>
                <a:ea typeface="+mn-ea"/>
              </a:rPr>
              <a:t>) </a:t>
            </a:r>
            <a:r>
              <a:rPr lang="ko-KR" altLang="en-US" b="1" spc="-150" dirty="0">
                <a:latin typeface="+mn-ea"/>
                <a:ea typeface="+mn-ea"/>
              </a:rPr>
              <a:t>대상 마케팅 방안</a:t>
            </a:r>
            <a:endParaRPr lang="en-US" altLang="ko-KR" b="1" spc="-150" dirty="0">
              <a:latin typeface="+mn-ea"/>
              <a:ea typeface="+mn-ea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ko-KR" sz="2400" b="1" spc="-150" dirty="0">
                <a:latin typeface="+mn-ea"/>
                <a:ea typeface="+mn-ea"/>
              </a:rPr>
              <a:t> </a:t>
            </a:r>
            <a:r>
              <a:rPr lang="ko-KR" altLang="en-US" sz="2400" b="1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응모 양식</a:t>
            </a:r>
            <a:endParaRPr lang="en-US" altLang="ko-KR" sz="2400" b="1" spc="-15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ko-KR" spc="-150" dirty="0">
                <a:latin typeface="+mn-ea"/>
                <a:ea typeface="+mn-ea"/>
              </a:rPr>
              <a:t>   </a:t>
            </a:r>
            <a:r>
              <a:rPr lang="ko-KR" altLang="en-US" b="1" spc="-150" dirty="0">
                <a:latin typeface="+mn-ea"/>
                <a:ea typeface="+mn-ea"/>
              </a:rPr>
              <a:t>창의적인 홍보</a:t>
            </a:r>
            <a:r>
              <a:rPr lang="en-US" altLang="ko-KR" b="1" spc="-150" dirty="0">
                <a:latin typeface="+mn-ea"/>
                <a:ea typeface="+mn-ea"/>
              </a:rPr>
              <a:t>/</a:t>
            </a:r>
            <a:r>
              <a:rPr lang="ko-KR" altLang="en-US" b="1" spc="-150" dirty="0">
                <a:latin typeface="+mn-ea"/>
                <a:ea typeface="+mn-ea"/>
              </a:rPr>
              <a:t>마케팅 전략 및 실행을 </a:t>
            </a:r>
            <a:r>
              <a:rPr lang="ko-KR" altLang="en-US" b="1" spc="-150" dirty="0" smtClean="0">
                <a:latin typeface="+mn-ea"/>
                <a:ea typeface="+mn-ea"/>
              </a:rPr>
              <a:t>파워포인트</a:t>
            </a:r>
            <a:r>
              <a:rPr lang="en-US" altLang="ko-KR" b="1" spc="-150" dirty="0" smtClean="0">
                <a:latin typeface="+mn-ea"/>
                <a:ea typeface="+mn-ea"/>
              </a:rPr>
              <a:t>(PPT)</a:t>
            </a:r>
            <a:r>
              <a:rPr lang="ko-KR" altLang="en-US" b="1" spc="-150" dirty="0" smtClean="0">
                <a:latin typeface="+mn-ea"/>
                <a:ea typeface="+mn-ea"/>
              </a:rPr>
              <a:t> </a:t>
            </a:r>
            <a:r>
              <a:rPr lang="en-US" altLang="ko-KR" b="1" spc="-150" dirty="0">
                <a:latin typeface="+mn-ea"/>
                <a:ea typeface="+mn-ea"/>
              </a:rPr>
              <a:t>10</a:t>
            </a:r>
            <a:r>
              <a:rPr lang="ko-KR" altLang="en-US" b="1" spc="-150" dirty="0">
                <a:latin typeface="+mn-ea"/>
                <a:ea typeface="+mn-ea"/>
              </a:rPr>
              <a:t>장 이내로 제출</a:t>
            </a:r>
            <a:endParaRPr lang="en-US" altLang="ko-KR" b="1" spc="-150" dirty="0">
              <a:latin typeface="+mn-ea"/>
              <a:ea typeface="+mn-ea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2400" b="1" spc="-150" dirty="0">
                <a:latin typeface="+mn-ea"/>
                <a:ea typeface="+mn-ea"/>
              </a:rPr>
              <a:t> </a:t>
            </a:r>
            <a:r>
              <a:rPr lang="ko-KR" altLang="en-US" sz="2400" b="1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응모 방법</a:t>
            </a:r>
            <a:endParaRPr lang="en-US" altLang="ko-KR" sz="2400" b="1" spc="-15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ko-KR" spc="-150" dirty="0">
                <a:latin typeface="+mn-ea"/>
                <a:ea typeface="+mn-ea"/>
              </a:rPr>
              <a:t>   </a:t>
            </a:r>
            <a:r>
              <a:rPr lang="en-US" altLang="ko-KR" b="1" spc="-150" dirty="0">
                <a:latin typeface="+mn-ea"/>
                <a:ea typeface="+mn-ea"/>
                <a:hlinkClick r:id="rId2"/>
              </a:rPr>
              <a:t>ninealways2017@gmail.com</a:t>
            </a:r>
            <a:r>
              <a:rPr lang="ko-KR" altLang="en-US" b="1" spc="-150" dirty="0">
                <a:latin typeface="+mn-ea"/>
                <a:ea typeface="+mn-ea"/>
              </a:rPr>
              <a:t>으로 제출 서류</a:t>
            </a:r>
            <a:r>
              <a:rPr lang="en-US" altLang="ko-KR" b="1" spc="-150" dirty="0">
                <a:latin typeface="+mn-ea"/>
                <a:ea typeface="+mn-ea"/>
              </a:rPr>
              <a:t> </a:t>
            </a:r>
            <a:r>
              <a:rPr lang="ko-KR" altLang="en-US" b="1" spc="-150" dirty="0">
                <a:latin typeface="+mn-ea"/>
                <a:ea typeface="+mn-ea"/>
              </a:rPr>
              <a:t>전송</a:t>
            </a:r>
            <a:endParaRPr lang="en-US" altLang="ko-KR" b="1" spc="-150" dirty="0">
              <a:latin typeface="+mn-ea"/>
              <a:ea typeface="+mn-ea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2400" b="1" spc="-150" dirty="0">
                <a:latin typeface="+mn-ea"/>
                <a:ea typeface="+mn-ea"/>
              </a:rPr>
              <a:t> </a:t>
            </a:r>
            <a:r>
              <a:rPr lang="ko-KR" altLang="en-US" sz="2400" b="1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문  의  처</a:t>
            </a:r>
            <a:endParaRPr lang="en-US" altLang="ko-KR" sz="2400" b="1" spc="-15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ko-KR" b="1" spc="-150" dirty="0">
                <a:latin typeface="+mn-ea"/>
                <a:ea typeface="+mn-ea"/>
                <a:hlinkClick r:id="rId3"/>
              </a:rPr>
              <a:t>http://cafe.naver.com/ninealways2017</a:t>
            </a:r>
            <a:r>
              <a:rPr lang="ko-KR" altLang="en-US" b="1" spc="-150" dirty="0">
                <a:latin typeface="+mn-ea"/>
                <a:ea typeface="+mn-ea"/>
              </a:rPr>
              <a:t> </a:t>
            </a:r>
            <a:r>
              <a:rPr lang="en-US" altLang="ko-KR" b="1" spc="-150" dirty="0">
                <a:latin typeface="+mn-ea"/>
                <a:ea typeface="+mn-ea"/>
              </a:rPr>
              <a:t>Q&amp;A </a:t>
            </a:r>
            <a:r>
              <a:rPr lang="ko-KR" altLang="en-US" b="1" spc="-150" dirty="0">
                <a:latin typeface="+mn-ea"/>
                <a:ea typeface="+mn-ea"/>
              </a:rPr>
              <a:t>게시판 활용</a:t>
            </a:r>
            <a:endParaRPr lang="en-US" altLang="ko-KR" b="1" spc="-150" dirty="0">
              <a:latin typeface="+mn-ea"/>
              <a:ea typeface="+mn-ea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ko-KR" sz="2400" b="1" spc="-150" dirty="0">
                <a:latin typeface="+mn-ea"/>
                <a:ea typeface="+mn-ea"/>
              </a:rPr>
              <a:t> </a:t>
            </a:r>
            <a:r>
              <a:rPr lang="ko-KR" altLang="en-US" sz="2400" b="1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제출</a:t>
            </a:r>
            <a:r>
              <a:rPr lang="en-US" altLang="ko-KR" sz="2400" b="1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 </a:t>
            </a:r>
            <a:r>
              <a:rPr lang="ko-KR" altLang="en-US" sz="2400" b="1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서류</a:t>
            </a:r>
            <a:endParaRPr lang="en-US" altLang="ko-KR" sz="2400" b="1" spc="-15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ko-KR" spc="-150" dirty="0">
                <a:latin typeface="+mn-ea"/>
                <a:ea typeface="+mn-ea"/>
              </a:rPr>
              <a:t>   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  <a:ea typeface="+mn-ea"/>
              </a:rPr>
              <a:t>1. </a:t>
            </a:r>
            <a:r>
              <a:rPr lang="ko-KR" altLang="en-US" b="1" spc="-150" dirty="0">
                <a:solidFill>
                  <a:srgbClr val="FF0000"/>
                </a:solidFill>
                <a:latin typeface="+mn-ea"/>
                <a:ea typeface="+mn-ea"/>
              </a:rPr>
              <a:t>지원서 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  <a:ea typeface="+mn-ea"/>
              </a:rPr>
              <a:t>+ </a:t>
            </a:r>
            <a:r>
              <a:rPr lang="en-US" altLang="ko-KR" b="1" spc="-150" dirty="0" smtClean="0">
                <a:solidFill>
                  <a:srgbClr val="FF0000"/>
                </a:solidFill>
                <a:latin typeface="+mn-ea"/>
                <a:ea typeface="+mn-ea"/>
              </a:rPr>
              <a:t>2. </a:t>
            </a:r>
            <a:r>
              <a:rPr lang="ko-KR" altLang="en-US" b="1" spc="-150" dirty="0" err="1" smtClean="0">
                <a:solidFill>
                  <a:srgbClr val="FF0000"/>
                </a:solidFill>
                <a:latin typeface="+mn-ea"/>
                <a:ea typeface="+mn-ea"/>
              </a:rPr>
              <a:t>기획안</a:t>
            </a:r>
            <a:r>
              <a:rPr lang="ko-KR" altLang="en-US" b="1" spc="-150" dirty="0" smtClean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  <a:ea typeface="+mn-ea"/>
              </a:rPr>
              <a:t>PPT 1</a:t>
            </a:r>
            <a:r>
              <a:rPr lang="ko-KR" altLang="en-US" b="1" spc="-150" dirty="0">
                <a:solidFill>
                  <a:srgbClr val="FF0000"/>
                </a:solidFill>
                <a:latin typeface="+mn-ea"/>
                <a:ea typeface="+mn-ea"/>
              </a:rPr>
              <a:t>부 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  <a:ea typeface="+mn-ea"/>
              </a:rPr>
              <a:t>+ </a:t>
            </a:r>
            <a:r>
              <a:rPr lang="en-US" altLang="ko-KR" b="1" spc="-150" dirty="0" smtClean="0">
                <a:solidFill>
                  <a:srgbClr val="FF0000"/>
                </a:solidFill>
                <a:latin typeface="+mn-ea"/>
                <a:ea typeface="+mn-ea"/>
              </a:rPr>
              <a:t>3. </a:t>
            </a:r>
            <a:r>
              <a:rPr lang="ko-KR" altLang="en-US" b="1" spc="-150" dirty="0">
                <a:solidFill>
                  <a:srgbClr val="FF0000"/>
                </a:solidFill>
                <a:latin typeface="+mn-ea"/>
                <a:ea typeface="+mn-ea"/>
              </a:rPr>
              <a:t>개인정보 활용 동의서 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  <a:ea typeface="+mn-ea"/>
              </a:rPr>
              <a:t>(</a:t>
            </a:r>
            <a:r>
              <a:rPr lang="ko-KR" altLang="en-US" b="1" spc="-150" dirty="0" err="1">
                <a:solidFill>
                  <a:srgbClr val="FF0000"/>
                </a:solidFill>
                <a:latin typeface="+mn-ea"/>
                <a:ea typeface="+mn-ea"/>
              </a:rPr>
              <a:t>스캔본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  <a:ea typeface="+mn-ea"/>
              </a:rPr>
              <a:t>/</a:t>
            </a:r>
            <a:r>
              <a:rPr lang="ko-KR" altLang="en-US" b="1" spc="-150" dirty="0">
                <a:solidFill>
                  <a:srgbClr val="FF0000"/>
                </a:solidFill>
                <a:latin typeface="+mn-ea"/>
                <a:ea typeface="+mn-ea"/>
              </a:rPr>
              <a:t> 팀장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  <a:ea typeface="+mn-ea"/>
              </a:rPr>
              <a:t>,</a:t>
            </a:r>
            <a:r>
              <a:rPr lang="ko-KR" altLang="en-US" b="1" spc="-150" dirty="0">
                <a:solidFill>
                  <a:srgbClr val="FF0000"/>
                </a:solidFill>
                <a:latin typeface="+mn-ea"/>
                <a:ea typeface="+mn-ea"/>
              </a:rPr>
              <a:t>팀원 모두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  <a:ea typeface="+mn-ea"/>
              </a:rPr>
              <a:t>)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3962987" y="119366"/>
            <a:ext cx="19800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US" altLang="ko-KR" sz="2400" b="1" spc="-300" dirty="0" smtClean="0">
                <a:solidFill>
                  <a:srgbClr val="0070C0"/>
                </a:solidFill>
                <a:latin typeface="맑은 고딕"/>
                <a:ea typeface="맑은 고딕"/>
              </a:rPr>
              <a:t>&lt;</a:t>
            </a:r>
            <a:r>
              <a:rPr lang="ko-KR" altLang="en-US" sz="2400" b="1" spc="-300" dirty="0" smtClean="0">
                <a:solidFill>
                  <a:srgbClr val="0070C0"/>
                </a:solidFill>
                <a:latin typeface="맑은 고딕"/>
                <a:ea typeface="맑은 고딕"/>
              </a:rPr>
              <a:t> 참 가 방 법 </a:t>
            </a:r>
            <a:r>
              <a:rPr lang="en-US" altLang="ko-KR" sz="2400" b="1" spc="-300" dirty="0" smtClean="0">
                <a:solidFill>
                  <a:srgbClr val="0070C0"/>
                </a:solidFill>
                <a:latin typeface="맑은 고딕"/>
                <a:ea typeface="맑은 고딕"/>
              </a:rPr>
              <a:t>&gt;</a:t>
            </a:r>
            <a:endParaRPr lang="ko-KR" altLang="en-US" sz="1600" b="1" spc="-300" dirty="0">
              <a:solidFill>
                <a:srgbClr val="0070C0"/>
              </a:solidFill>
              <a:latin typeface="맑은 고딕"/>
              <a:ea typeface="맑은 고딕"/>
            </a:endParaRPr>
          </a:p>
        </p:txBody>
      </p:sp>
      <p:pic>
        <p:nvPicPr>
          <p:cNvPr id="7" name="Picture 6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936" y="152524"/>
            <a:ext cx="1846281" cy="548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123676" y="6029325"/>
            <a:ext cx="64389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ko-KR" sz="1200"/>
              <a:t>※ </a:t>
            </a:r>
            <a:r>
              <a:rPr kumimoji="0" lang="ko-KR" altLang="en-US" sz="1200"/>
              <a:t>팀원 인적 정보는 팀원수에 따라 행 삽입하여 수정</a:t>
            </a:r>
            <a:endParaRPr kumimoji="0" lang="en-US" altLang="ko-KR" sz="12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ko-KR" sz="1200">
                <a:solidFill>
                  <a:srgbClr val="FF0000"/>
                </a:solidFill>
              </a:rPr>
              <a:t>※ </a:t>
            </a:r>
            <a:r>
              <a:rPr kumimoji="0" lang="ko-KR" altLang="en-US" sz="1200">
                <a:solidFill>
                  <a:srgbClr val="FF0000"/>
                </a:solidFill>
              </a:rPr>
              <a:t>팀장</a:t>
            </a:r>
            <a:r>
              <a:rPr kumimoji="0" lang="en-US" altLang="ko-KR" sz="1200">
                <a:solidFill>
                  <a:srgbClr val="FF0000"/>
                </a:solidFill>
              </a:rPr>
              <a:t>/</a:t>
            </a:r>
            <a:r>
              <a:rPr kumimoji="0" lang="ko-KR" altLang="en-US" sz="1200">
                <a:solidFill>
                  <a:srgbClr val="FF0000"/>
                </a:solidFill>
              </a:rPr>
              <a:t>팀원 전원 개인정보 수집</a:t>
            </a:r>
            <a:r>
              <a:rPr kumimoji="0" lang="en-US" altLang="ko-KR" sz="1200">
                <a:solidFill>
                  <a:srgbClr val="FF0000"/>
                </a:solidFill>
              </a:rPr>
              <a:t>·</a:t>
            </a:r>
            <a:r>
              <a:rPr kumimoji="0" lang="ko-KR" altLang="en-US" sz="1200">
                <a:solidFill>
                  <a:srgbClr val="FF0000"/>
                </a:solidFill>
              </a:rPr>
              <a:t>이용 동의서 작성하여 스캔본으로 제출</a:t>
            </a:r>
            <a:endParaRPr kumimoji="0" lang="en-US" altLang="ko-KR" sz="120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ko-KR" sz="1200"/>
              <a:t>    - </a:t>
            </a:r>
            <a:r>
              <a:rPr kumimoji="0" lang="ko-KR" altLang="en-US" sz="1200"/>
              <a:t>수집된 개인정보는 공모전 진행을 위한 최소한의 정보로 공모전 종료 후 폐기 됩니다</a:t>
            </a:r>
            <a:r>
              <a:rPr kumimoji="0" lang="en-US" altLang="ko-KR" sz="1200"/>
              <a:t>. </a:t>
            </a:r>
            <a:endParaRPr kumimoji="0" lang="ko-KR" altLang="en-US" sz="120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9804853"/>
              </p:ext>
            </p:extLst>
          </p:nvPr>
        </p:nvGraphicFramePr>
        <p:xfrm>
          <a:off x="200472" y="764706"/>
          <a:ext cx="9525738" cy="51503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2986"/>
                <a:gridCol w="2107464"/>
                <a:gridCol w="2276061"/>
                <a:gridCol w="4299227"/>
              </a:tblGrid>
              <a:tr h="39617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팀명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6178"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팀장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이름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6178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생년월일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(YY-MM-DD)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6178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소속대학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/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전공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6178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주소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6178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연락처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(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핸드폰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6178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E-mail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617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팀원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이름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생년월일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(YY-MM-DD)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소속대학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/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전공 학과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9617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617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617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617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617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9065" marR="99065" marT="45723" marB="457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4132905" y="119366"/>
            <a:ext cx="16401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US" altLang="ko-KR" sz="2400" b="1" spc="-300" dirty="0" smtClean="0">
                <a:solidFill>
                  <a:srgbClr val="0070C0"/>
                </a:solidFill>
                <a:latin typeface="맑은 고딕"/>
                <a:ea typeface="맑은 고딕"/>
              </a:rPr>
              <a:t>&lt; </a:t>
            </a:r>
            <a:r>
              <a:rPr lang="ko-KR" altLang="en-US" sz="2400" b="1" spc="-300" dirty="0" smtClean="0">
                <a:solidFill>
                  <a:srgbClr val="0070C0"/>
                </a:solidFill>
                <a:latin typeface="맑은 고딕"/>
                <a:ea typeface="맑은 고딕"/>
              </a:rPr>
              <a:t>지 원 서 </a:t>
            </a:r>
            <a:r>
              <a:rPr lang="en-US" altLang="ko-KR" sz="2400" b="1" spc="-300" dirty="0" smtClean="0">
                <a:solidFill>
                  <a:srgbClr val="0070C0"/>
                </a:solidFill>
                <a:latin typeface="맑은 고딕"/>
                <a:ea typeface="맑은 고딕"/>
              </a:rPr>
              <a:t>&gt;</a:t>
            </a:r>
            <a:endParaRPr lang="ko-KR" altLang="en-US" sz="1600" b="1" spc="-300" dirty="0">
              <a:solidFill>
                <a:srgbClr val="0070C0"/>
              </a:solidFill>
              <a:latin typeface="맑은 고딕"/>
              <a:ea typeface="맑은 고딕"/>
            </a:endParaRPr>
          </a:p>
        </p:txBody>
      </p:sp>
      <p:pic>
        <p:nvPicPr>
          <p:cNvPr id="11" name="Picture 6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936" y="152524"/>
            <a:ext cx="1846281" cy="548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72480" y="836712"/>
            <a:ext cx="5181600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dirty="0">
                <a:latin typeface="+mn-ea"/>
                <a:ea typeface="+mn-ea"/>
              </a:rPr>
              <a:t> </a:t>
            </a:r>
            <a:r>
              <a:rPr lang="en-US" altLang="ko-KR" dirty="0">
                <a:latin typeface="+mn-ea"/>
                <a:ea typeface="+mn-ea"/>
              </a:rPr>
              <a:t>* </a:t>
            </a:r>
            <a:r>
              <a:rPr lang="ko-KR" altLang="en-US" dirty="0">
                <a:latin typeface="+mn-ea"/>
                <a:ea typeface="+mn-ea"/>
              </a:rPr>
              <a:t>자유롭게 </a:t>
            </a:r>
            <a:r>
              <a:rPr lang="en-US" altLang="ko-KR" dirty="0">
                <a:latin typeface="+mn-ea"/>
                <a:ea typeface="+mn-ea"/>
              </a:rPr>
              <a:t>10</a:t>
            </a:r>
            <a:r>
              <a:rPr lang="ko-KR" altLang="en-US" dirty="0">
                <a:latin typeface="+mn-ea"/>
                <a:ea typeface="+mn-ea"/>
              </a:rPr>
              <a:t>장 이내로 작성해서 제출해주세요</a:t>
            </a:r>
            <a:endParaRPr lang="en-US" altLang="ko-KR" dirty="0">
              <a:latin typeface="+mn-ea"/>
              <a:ea typeface="+mn-ea"/>
            </a:endParaRPr>
          </a:p>
          <a:p>
            <a:pPr>
              <a:defRPr/>
            </a:pPr>
            <a:r>
              <a:rPr lang="en-US" altLang="ko-KR" dirty="0">
                <a:latin typeface="+mn-ea"/>
                <a:ea typeface="+mn-ea"/>
              </a:rPr>
              <a:t>   (</a:t>
            </a:r>
            <a:r>
              <a:rPr lang="ko-KR" altLang="en-US" dirty="0">
                <a:latin typeface="+mn-ea"/>
                <a:ea typeface="+mn-ea"/>
              </a:rPr>
              <a:t>지원서 다음장에 이어붙여서 제출</a:t>
            </a:r>
            <a:r>
              <a:rPr lang="en-US" altLang="ko-KR" dirty="0">
                <a:latin typeface="+mn-ea"/>
                <a:ea typeface="+mn-ea"/>
              </a:rPr>
              <a:t>)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4100" name="Picture 4" descr="C:\Users\효주팍\work\참고자료\아이콘\noun_899303_cc.png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991"/>
          <a:stretch/>
        </p:blipFill>
        <p:spPr bwMode="auto">
          <a:xfrm>
            <a:off x="7617296" y="4509120"/>
            <a:ext cx="2056197" cy="1747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4132905" y="119366"/>
            <a:ext cx="16401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US" altLang="ko-KR" sz="2400" b="1" spc="-300" dirty="0" smtClean="0">
                <a:solidFill>
                  <a:srgbClr val="0070C0"/>
                </a:solidFill>
                <a:latin typeface="맑은 고딕"/>
                <a:ea typeface="맑은 고딕"/>
              </a:rPr>
              <a:t>&lt; </a:t>
            </a:r>
            <a:r>
              <a:rPr lang="ko-KR" altLang="en-US" sz="2400" b="1" spc="-300" dirty="0" smtClean="0">
                <a:solidFill>
                  <a:srgbClr val="0070C0"/>
                </a:solidFill>
                <a:latin typeface="맑은 고딕"/>
                <a:ea typeface="맑은 고딕"/>
              </a:rPr>
              <a:t>기 획 안 </a:t>
            </a:r>
            <a:r>
              <a:rPr lang="en-US" altLang="ko-KR" sz="2400" b="1" spc="-300" dirty="0" smtClean="0">
                <a:solidFill>
                  <a:srgbClr val="0070C0"/>
                </a:solidFill>
                <a:latin typeface="맑은 고딕"/>
                <a:ea typeface="맑은 고딕"/>
              </a:rPr>
              <a:t>&gt;</a:t>
            </a:r>
            <a:endParaRPr lang="ko-KR" altLang="en-US" sz="1600" b="1" spc="-300" dirty="0">
              <a:solidFill>
                <a:srgbClr val="0070C0"/>
              </a:solidFill>
              <a:latin typeface="맑은 고딕"/>
              <a:ea typeface="맑은 고딕"/>
            </a:endParaRPr>
          </a:p>
        </p:txBody>
      </p:sp>
      <p:pic>
        <p:nvPicPr>
          <p:cNvPr id="9" name="Picture 6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936" y="152524"/>
            <a:ext cx="1846281" cy="548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190</Words>
  <Application>Microsoft Office PowerPoint</Application>
  <PresentationFormat>A4 용지(210x297mm)</PresentationFormat>
  <Paragraphs>36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Samsung Electronics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강조영 팀장</cp:lastModifiedBy>
  <cp:revision>10</cp:revision>
  <dcterms:created xsi:type="dcterms:W3CDTF">2016-04-11T03:48:31Z</dcterms:created>
  <dcterms:modified xsi:type="dcterms:W3CDTF">2017-04-11T05:05:39Z</dcterms:modified>
</cp:coreProperties>
</file>