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85" d="100"/>
          <a:sy n="85" d="100"/>
        </p:scale>
        <p:origin x="-3126" y="-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0319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5209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102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9126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5135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142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4371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2882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651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3884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7901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5B731-3E9E-4DC4-BC7A-1CBB1C00DCFA}" type="datetimeFigureOut">
              <a:rPr lang="ko-KR" altLang="en-US" smtClean="0"/>
              <a:t>2019-05-16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DAE99-2EAE-4515-91C5-29C85646CF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6880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280" y="251520"/>
            <a:ext cx="5912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b="1" dirty="0" smtClean="0"/>
              <a:t>【 </a:t>
            </a:r>
            <a:r>
              <a:rPr lang="ko-KR" altLang="en-US" b="1" dirty="0" err="1" smtClean="0"/>
              <a:t>한국에서가장존경받는기업</a:t>
            </a:r>
            <a:r>
              <a:rPr lang="ko-KR" altLang="en-US" b="1" dirty="0" smtClean="0"/>
              <a:t> 대학생 </a:t>
            </a:r>
            <a:r>
              <a:rPr lang="ko-KR" altLang="en-US" b="1" dirty="0" err="1" smtClean="0"/>
              <a:t>서포터즈</a:t>
            </a:r>
            <a:r>
              <a:rPr lang="ko-KR" altLang="en-US" b="1" dirty="0" smtClean="0"/>
              <a:t> 지원서 </a:t>
            </a:r>
            <a:r>
              <a:rPr lang="en-US" altLang="ko-KR" b="1" dirty="0" smtClean="0"/>
              <a:t>】</a:t>
            </a:r>
            <a:endParaRPr lang="ko-KR" altLang="en-US" b="1" dirty="0"/>
          </a:p>
        </p:txBody>
      </p:sp>
      <p:pic>
        <p:nvPicPr>
          <p:cNvPr id="3" name="Picture 2" descr="C:\Users\정윤섭\Desktop\그림1 cop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3256" y="8820472"/>
            <a:ext cx="1040964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963912"/>
              </p:ext>
            </p:extLst>
          </p:nvPr>
        </p:nvGraphicFramePr>
        <p:xfrm>
          <a:off x="342900" y="971597"/>
          <a:ext cx="6172201" cy="77359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5860"/>
                <a:gridCol w="936104"/>
                <a:gridCol w="936104"/>
                <a:gridCol w="977378"/>
                <a:gridCol w="462782"/>
                <a:gridCol w="735596"/>
                <a:gridCol w="1198377"/>
              </a:tblGrid>
              <a:tr h="321515">
                <a:tc rowSpan="6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지원자</a:t>
                      </a:r>
                      <a:endParaRPr lang="en-US" altLang="ko-KR" sz="1100" u="none" strike="noStrike" dirty="0" smtClean="0"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기본정보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성명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남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여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사진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err="1"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주소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소속 대학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학과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학년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1515">
                <a:tc rowSpan="5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운영중인</a:t>
                      </a:r>
                      <a:endParaRPr lang="en-US" altLang="ko-KR" sz="1100" u="none" strike="noStrike" dirty="0" smtClean="0"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SNS 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현황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err="1">
                          <a:effectLst/>
                          <a:latin typeface="+mn-ea"/>
                          <a:ea typeface="+mn-ea"/>
                        </a:rPr>
                        <a:t>블로그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주소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err="1">
                          <a:effectLst/>
                          <a:latin typeface="+mn-ea"/>
                          <a:ea typeface="+mn-ea"/>
                        </a:rPr>
                        <a:t>페이스북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주소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err="1">
                          <a:effectLst/>
                          <a:latin typeface="+mn-ea"/>
                          <a:ea typeface="+mn-ea"/>
                        </a:rPr>
                        <a:t>인스타그램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주소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err="1">
                          <a:effectLst/>
                          <a:latin typeface="+mn-ea"/>
                          <a:ea typeface="+mn-ea"/>
                        </a:rPr>
                        <a:t>유투브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주소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기타 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카카오스토리 등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주소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gridSpan="7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활동사항 소개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홍보단 활동 등 관련 활동 사항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err="1">
                          <a:effectLst/>
                          <a:latin typeface="+mn-ea"/>
                          <a:ea typeface="+mn-ea"/>
                        </a:rPr>
                        <a:t>콘텐츠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글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사진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영상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88" marR="8588" marT="8588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1100" u="none" strike="noStrike" dirty="0">
                          <a:effectLst/>
                          <a:latin typeface="+mn-ea"/>
                          <a:ea typeface="+mn-ea"/>
                        </a:rPr>
                        <a:t>URL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주소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88" marR="8588" marT="8588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88" marR="8588" marT="8588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1515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endParaRPr lang="ko-KR" altLang="en-US" sz="11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88" marR="8588" marT="8588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60622">
                <a:tc gridSpan="7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ko-KR" altLang="en-US" sz="1100" u="none" strike="noStrike" dirty="0" err="1" smtClean="0">
                          <a:effectLst/>
                          <a:latin typeface="+mn-ea"/>
                          <a:ea typeface="+mn-ea"/>
                        </a:rPr>
                        <a:t>상기내용은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사실과 틀림없으며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, </a:t>
                      </a:r>
                      <a:b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공지된 유의사항에 대하여 숙지하였음을 확인합니다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. </a:t>
                      </a:r>
                      <a:b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2019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년     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월   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  일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</a:b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                                                                               신청자 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:           </a:t>
                      </a:r>
                      <a:r>
                        <a:rPr lang="en-US" altLang="ko-KR" sz="1100" u="none" strike="noStrike" dirty="0" smtClean="0"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서명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b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</a:br>
                      <a:endParaRPr lang="en-US" altLang="ko-KR" sz="1100" u="none" strike="noStrike" dirty="0" smtClean="0"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>
                        <a:lnSpc>
                          <a:spcPct val="150000"/>
                        </a:lnSpc>
                      </a:pPr>
                      <a:endParaRPr lang="en-US" altLang="ko-KR" sz="1100" u="none" strike="noStrike" dirty="0" smtClean="0">
                        <a:effectLst/>
                        <a:latin typeface="+mn-ea"/>
                        <a:ea typeface="+mn-ea"/>
                      </a:endParaRPr>
                    </a:p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altLang="ko-KR" sz="1100" u="none" strike="noStrike" baseline="0" dirty="0" smtClean="0"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100" u="none" strike="noStrike" dirty="0" smtClean="0">
                          <a:effectLst/>
                          <a:latin typeface="+mn-ea"/>
                          <a:ea typeface="+mn-ea"/>
                        </a:rPr>
                        <a:t>한국능률협회컨설팅 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대표이사 귀하 </a:t>
                      </a:r>
                      <a:endParaRPr lang="en-US" altLang="ko-KR" sz="1100" u="none" strike="noStrike" dirty="0" smtClean="0">
                        <a:effectLst/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191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9446" y="251520"/>
            <a:ext cx="2747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b="1" dirty="0" smtClean="0"/>
              <a:t>【 </a:t>
            </a:r>
            <a:r>
              <a:rPr lang="ko-KR" altLang="en-US" b="1" dirty="0" smtClean="0"/>
              <a:t>개인정보제공 동의서 </a:t>
            </a:r>
            <a:r>
              <a:rPr lang="en-US" altLang="ko-KR" b="1" dirty="0" smtClean="0"/>
              <a:t>】</a:t>
            </a:r>
            <a:endParaRPr lang="ko-KR" altLang="en-US" b="1" dirty="0"/>
          </a:p>
        </p:txBody>
      </p:sp>
      <p:pic>
        <p:nvPicPr>
          <p:cNvPr id="3" name="Picture 2" descr="C:\Users\정윤섭\Desktop\그림1 cop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3256" y="8820472"/>
            <a:ext cx="1040964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47079" y="811380"/>
            <a:ext cx="597666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1100" dirty="0" smtClean="0"/>
              <a:t>  『</a:t>
            </a:r>
            <a:r>
              <a:rPr lang="ko-KR" altLang="en-US" sz="1100" dirty="0" smtClean="0"/>
              <a:t>개인정보보호법</a:t>
            </a:r>
            <a:r>
              <a:rPr lang="en-US" altLang="ko-KR" sz="1100" dirty="0" smtClean="0"/>
              <a:t>』</a:t>
            </a:r>
            <a:r>
              <a:rPr lang="ko-KR" altLang="en-US" sz="1100" dirty="0" smtClean="0"/>
              <a:t> 등 관련 법규에 의거하여 한국능률협회컨설팅은 본인의 개인정보 수집 및 활용에 대해 개인정보제공 동의서를 받고 있습니다</a:t>
            </a:r>
            <a:r>
              <a:rPr lang="en-US" altLang="ko-KR" sz="1100" dirty="0" smtClean="0"/>
              <a:t>. </a:t>
            </a:r>
          </a:p>
          <a:p>
            <a:pPr algn="just"/>
            <a:endParaRPr lang="en-US" altLang="ko-KR" sz="1100" dirty="0"/>
          </a:p>
          <a:p>
            <a:pPr algn="just"/>
            <a:r>
              <a:rPr lang="ko-KR" altLang="en-US" sz="1100" dirty="0" smtClean="0"/>
              <a:t>  개인정보 제공자가 동의한 내용 외의 다른 목적으로 활용하지 않으며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제공된 개인정보의 이용을 거부하고자 할 때에는 개인정보 관리책임자를 통해 열람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정정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삭제를 요구할 수    있습니다</a:t>
            </a:r>
            <a:r>
              <a:rPr lang="en-US" altLang="ko-KR" sz="1100" dirty="0" smtClean="0"/>
              <a:t>. </a:t>
            </a:r>
            <a:endParaRPr lang="ko-KR" altLang="en-US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629622" y="2103142"/>
            <a:ext cx="57291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200" dirty="0" smtClean="0"/>
              <a:t>○ 제공하려는 개인정보의 항목 및 목적</a:t>
            </a:r>
            <a:endParaRPr lang="ko-KR" altLang="en-US" sz="12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301812"/>
              </p:ext>
            </p:extLst>
          </p:nvPr>
        </p:nvGraphicFramePr>
        <p:xfrm>
          <a:off x="548678" y="2612143"/>
          <a:ext cx="5729125" cy="194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7"/>
                <a:gridCol w="2612534"/>
                <a:gridCol w="261253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항목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</a:rPr>
                        <a:t>이용목적</a:t>
                      </a:r>
                      <a:endParaRPr lang="ko-KR" altLang="en-US" sz="12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성명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생년월일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지원자 본인식별 절차에 이용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연락처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핸드폰 번호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이메일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등 포함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공지사항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지원관련 서비스 정보제공 등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블로그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페이스북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등 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SNS URL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지원자격 확인 등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경력사항 및 자기소개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</a:rPr>
                        <a:t>전형시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 참고자료로 활용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29622" y="4840346"/>
            <a:ext cx="57291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200" dirty="0" smtClean="0"/>
              <a:t>○ 개인정보의 보유 및 이용기간</a:t>
            </a:r>
            <a:endParaRPr lang="ko-KR" altLang="en-US" sz="1200" dirty="0"/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777648"/>
              </p:ext>
            </p:extLst>
          </p:nvPr>
        </p:nvGraphicFramePr>
        <p:xfrm>
          <a:off x="548679" y="5177931"/>
          <a:ext cx="572912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3568886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개인정보 이용 및 보유기간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</a:rPr>
                        <a:t>지원서 접수일로부터 최종합격자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</a:rPr>
                        <a:t>발표일까지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</a:rPr>
                        <a:t>*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</a:rPr>
                        <a:t>최종합격자 제외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89740" y="6733830"/>
            <a:ext cx="57291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□ 동의함                          □ 동의하지 않음</a:t>
            </a:r>
            <a:endParaRPr lang="ko-KR" alt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524617" y="7014637"/>
            <a:ext cx="57291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ko-KR" sz="1200" dirty="0" smtClean="0"/>
          </a:p>
          <a:p>
            <a:pPr algn="ctr"/>
            <a:endParaRPr lang="en-US" altLang="ko-KR" sz="1200" dirty="0"/>
          </a:p>
          <a:p>
            <a:pPr algn="ctr"/>
            <a:r>
              <a:rPr lang="en-US" altLang="ko-KR" sz="1200" dirty="0" smtClean="0"/>
              <a:t>2019</a:t>
            </a:r>
            <a:r>
              <a:rPr lang="ko-KR" altLang="en-US" sz="1200" dirty="0" smtClean="0"/>
              <a:t>년   </a:t>
            </a:r>
            <a:r>
              <a:rPr lang="ko-KR" altLang="en-US" sz="1200" dirty="0" smtClean="0"/>
              <a:t>월   일</a:t>
            </a:r>
            <a:endParaRPr lang="en-US" altLang="ko-KR" sz="1200" dirty="0" smtClean="0"/>
          </a:p>
          <a:p>
            <a:pPr algn="ctr"/>
            <a:endParaRPr lang="en-US" altLang="ko-KR" sz="1200" dirty="0"/>
          </a:p>
          <a:p>
            <a:pPr algn="ctr"/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성명 </a:t>
            </a:r>
            <a:r>
              <a:rPr lang="en-US" altLang="ko-KR" sz="1200" dirty="0" smtClean="0"/>
              <a:t>:                    (</a:t>
            </a:r>
            <a:r>
              <a:rPr lang="ko-KR" altLang="en-US" sz="1200" dirty="0" smtClean="0"/>
              <a:t>서명</a:t>
            </a:r>
            <a:r>
              <a:rPr lang="en-US" altLang="ko-KR" sz="1200" dirty="0" smtClean="0"/>
              <a:t>)</a:t>
            </a:r>
          </a:p>
          <a:p>
            <a:pPr algn="ctr"/>
            <a:endParaRPr lang="en-US" altLang="ko-KR" sz="1200" dirty="0"/>
          </a:p>
          <a:p>
            <a:pPr algn="ctr"/>
            <a:endParaRPr lang="en-US" altLang="ko-KR" sz="1200" dirty="0" smtClean="0"/>
          </a:p>
          <a:p>
            <a:pPr algn="ctr"/>
            <a:r>
              <a:rPr lang="ko-KR" altLang="en-US" sz="1200" dirty="0" smtClean="0"/>
              <a:t>한국능률협회컨설팅 대표이사 귀하</a:t>
            </a:r>
            <a:endParaRPr lang="ko-KR" altLang="en-US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3166610" y="2380141"/>
            <a:ext cx="32275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ko-KR" sz="800" dirty="0" smtClean="0"/>
              <a:t>* </a:t>
            </a:r>
            <a:r>
              <a:rPr lang="ko-KR" altLang="en-US" sz="800" dirty="0" smtClean="0"/>
              <a:t>제공된 개인 정보는 아래 항목에 제한된 범위에서만 활용 됩니다</a:t>
            </a:r>
            <a:r>
              <a:rPr lang="en-US" altLang="ko-KR" sz="800" dirty="0" smtClean="0"/>
              <a:t>.</a:t>
            </a:r>
            <a:endParaRPr lang="ko-KR" altLang="en-US" sz="800" dirty="0"/>
          </a:p>
        </p:txBody>
      </p:sp>
      <p:sp>
        <p:nvSpPr>
          <p:cNvPr id="17" name="TextBox 16"/>
          <p:cNvSpPr txBox="1"/>
          <p:nvPr/>
        </p:nvSpPr>
        <p:spPr>
          <a:xfrm>
            <a:off x="518264" y="5943490"/>
            <a:ext cx="5729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200" dirty="0" smtClean="0"/>
              <a:t>  본인은 한국능률협회컨설팅에서 주관하는 </a:t>
            </a:r>
            <a:r>
              <a:rPr lang="en-US" altLang="ko-KR" sz="1200" dirty="0" smtClean="0"/>
              <a:t>&lt;</a:t>
            </a:r>
            <a:r>
              <a:rPr lang="ko-KR" altLang="en-US" sz="1200" dirty="0" err="1" smtClean="0"/>
              <a:t>한국에서가장존경받는기업</a:t>
            </a:r>
            <a:r>
              <a:rPr lang="ko-KR" altLang="en-US" sz="1200" dirty="0" smtClean="0"/>
              <a:t> 대학생 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ko-KR" altLang="en-US" sz="1200" dirty="0" err="1" smtClean="0"/>
              <a:t>서포터즈</a:t>
            </a:r>
            <a:r>
              <a:rPr lang="en-US" altLang="ko-KR" sz="1200" dirty="0" smtClean="0"/>
              <a:t>&gt;</a:t>
            </a:r>
            <a:r>
              <a:rPr lang="ko-KR" altLang="en-US" sz="1200" dirty="0" smtClean="0"/>
              <a:t> 지원자로서 위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항목에 대해 개인정보가 필요하다는 것을 이해하고 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ko-KR" altLang="en-US" sz="1200" dirty="0" smtClean="0"/>
              <a:t>동의합니다</a:t>
            </a:r>
            <a:r>
              <a:rPr lang="en-US" altLang="ko-KR" sz="1200" dirty="0" smtClean="0"/>
              <a:t>. 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60111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0615" y="251520"/>
            <a:ext cx="4065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b="1" dirty="0" smtClean="0"/>
              <a:t>【 </a:t>
            </a:r>
            <a:r>
              <a:rPr lang="ko-KR" altLang="en-US" b="1" dirty="0" smtClean="0"/>
              <a:t>대학생 </a:t>
            </a:r>
            <a:r>
              <a:rPr lang="ko-KR" altLang="en-US" b="1" dirty="0" err="1" smtClean="0"/>
              <a:t>서포터즈</a:t>
            </a:r>
            <a:r>
              <a:rPr lang="ko-KR" altLang="en-US" b="1" dirty="0" smtClean="0"/>
              <a:t> 윤리강령 동의서 </a:t>
            </a:r>
            <a:r>
              <a:rPr lang="en-US" altLang="ko-KR" b="1" dirty="0" smtClean="0"/>
              <a:t>】</a:t>
            </a:r>
            <a:endParaRPr lang="ko-KR" altLang="en-US" b="1" dirty="0"/>
          </a:p>
        </p:txBody>
      </p:sp>
      <p:pic>
        <p:nvPicPr>
          <p:cNvPr id="3" name="Picture 2" descr="C:\Users\정윤섭\Desktop\그림1 cop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3256" y="8820472"/>
            <a:ext cx="1040964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48680" y="1043608"/>
            <a:ext cx="5729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200" dirty="0" smtClean="0"/>
              <a:t>본인은 한국능률협회컨설팅에서 주관하는 </a:t>
            </a:r>
            <a:r>
              <a:rPr lang="ko-KR" altLang="en-US" sz="1200" dirty="0" err="1" smtClean="0"/>
              <a:t>한국에서가장존경받는기업</a:t>
            </a:r>
            <a:r>
              <a:rPr lang="ko-KR" altLang="en-US" sz="1200" dirty="0" smtClean="0"/>
              <a:t> 대학생 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ko-KR" altLang="en-US" sz="1200" dirty="0" err="1" smtClean="0"/>
              <a:t>서포터즈로</a:t>
            </a:r>
            <a:r>
              <a:rPr lang="ko-KR" altLang="en-US" sz="1200" dirty="0" smtClean="0"/>
              <a:t> 활동함에 있어 다음 윤리강령을 성실히 준수할 것을 엄숙히 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ko-KR" altLang="en-US" sz="1200" dirty="0" smtClean="0"/>
              <a:t>서약합니다</a:t>
            </a:r>
            <a:r>
              <a:rPr lang="en-US" altLang="ko-KR" sz="1200" dirty="0" smtClean="0"/>
              <a:t>. </a:t>
            </a:r>
            <a:endParaRPr lang="ko-KR" alt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548680" y="1981453"/>
            <a:ext cx="572912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dirty="0" smtClean="0"/>
              <a:t>- </a:t>
            </a:r>
            <a:r>
              <a:rPr lang="ko-KR" altLang="en-US" sz="1200" dirty="0" smtClean="0"/>
              <a:t>다                 음 </a:t>
            </a:r>
            <a:r>
              <a:rPr lang="en-US" altLang="ko-KR" sz="1200" dirty="0" smtClean="0"/>
              <a:t>-</a:t>
            </a:r>
          </a:p>
          <a:p>
            <a:pPr>
              <a:lnSpc>
                <a:spcPct val="150000"/>
              </a:lnSpc>
            </a:pP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1. </a:t>
            </a:r>
            <a:r>
              <a:rPr lang="ko-KR" altLang="en-US" sz="1200" dirty="0" smtClean="0"/>
              <a:t>나는 </a:t>
            </a:r>
            <a:r>
              <a:rPr lang="en-US" altLang="ko-KR" sz="1200" dirty="0" smtClean="0"/>
              <a:t>SNS </a:t>
            </a:r>
            <a:r>
              <a:rPr lang="ko-KR" altLang="en-US" sz="1200" dirty="0" err="1" smtClean="0"/>
              <a:t>콘텐츠</a:t>
            </a:r>
            <a:r>
              <a:rPr lang="ko-KR" altLang="en-US" sz="1200" dirty="0" smtClean="0"/>
              <a:t> 작성시 아래 사항을 준수한다</a:t>
            </a:r>
            <a:r>
              <a:rPr lang="en-US" altLang="ko-KR" sz="1200" dirty="0" smtClean="0"/>
              <a:t>.</a:t>
            </a:r>
            <a:br>
              <a:rPr lang="en-US" altLang="ko-KR" sz="1200" dirty="0" smtClean="0"/>
            </a:br>
            <a:r>
              <a:rPr lang="en-US" altLang="ko-KR" sz="1200" dirty="0" smtClean="0"/>
              <a:t>   - </a:t>
            </a:r>
            <a:r>
              <a:rPr lang="ko-KR" altLang="en-US" sz="1200" dirty="0" smtClean="0"/>
              <a:t>타 </a:t>
            </a:r>
            <a:r>
              <a:rPr lang="en-US" altLang="ko-KR" sz="1200" dirty="0" smtClean="0"/>
              <a:t>SNS </a:t>
            </a:r>
            <a:r>
              <a:rPr lang="ko-KR" altLang="en-US" sz="1200" dirty="0" smtClean="0"/>
              <a:t>및 </a:t>
            </a:r>
            <a:r>
              <a:rPr lang="ko-KR" altLang="en-US" sz="1200" dirty="0" err="1" smtClean="0"/>
              <a:t>블로그를</a:t>
            </a:r>
            <a:r>
              <a:rPr lang="ko-KR" altLang="en-US" sz="1200" dirty="0" smtClean="0"/>
              <a:t> 폄하하는 게시물을 등록하지 않는다</a:t>
            </a:r>
            <a:r>
              <a:rPr lang="en-US" altLang="ko-KR" sz="1200" dirty="0" smtClean="0"/>
              <a:t>.</a:t>
            </a:r>
            <a:br>
              <a:rPr lang="en-US" altLang="ko-KR" sz="1200" dirty="0" smtClean="0"/>
            </a:br>
            <a:r>
              <a:rPr lang="en-US" altLang="ko-KR" sz="1200" dirty="0" smtClean="0"/>
              <a:t>   - </a:t>
            </a:r>
            <a:r>
              <a:rPr lang="ko-KR" altLang="en-US" sz="1200" dirty="0" smtClean="0"/>
              <a:t>기업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기관 정책 및 일반지식에 대한 불확실한 정보를 게시하지 않는다</a:t>
            </a:r>
            <a:r>
              <a:rPr lang="en-US" altLang="ko-KR" sz="1200" dirty="0" smtClean="0"/>
              <a:t>. </a:t>
            </a:r>
            <a:br>
              <a:rPr lang="en-US" altLang="ko-KR" sz="1200" dirty="0" smtClean="0"/>
            </a:br>
            <a:r>
              <a:rPr lang="en-US" altLang="ko-KR" sz="1200" dirty="0" smtClean="0"/>
              <a:t>   - </a:t>
            </a:r>
            <a:r>
              <a:rPr lang="ko-KR" altLang="en-US" sz="1200" dirty="0" smtClean="0"/>
              <a:t>타 기업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기관 등의 저작권을 침해하는 게시물은 등록하지 않는다</a:t>
            </a:r>
            <a:r>
              <a:rPr lang="en-US" altLang="ko-KR" sz="1200" dirty="0" smtClean="0"/>
              <a:t>. </a:t>
            </a:r>
            <a:br>
              <a:rPr lang="en-US" altLang="ko-KR" sz="1200" dirty="0" smtClean="0"/>
            </a:br>
            <a:r>
              <a:rPr lang="en-US" altLang="ko-KR" sz="1200" dirty="0" smtClean="0"/>
              <a:t>   - </a:t>
            </a:r>
            <a:r>
              <a:rPr lang="ko-KR" altLang="en-US" sz="1200" dirty="0" smtClean="0"/>
              <a:t>인신공격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프라이버시 침해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기타 범죄 등 사회적 물의를 일으키는 내용을 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en-US" altLang="ko-KR" sz="1200" dirty="0" smtClean="0"/>
              <a:t>     </a:t>
            </a:r>
            <a:r>
              <a:rPr lang="ko-KR" altLang="en-US" sz="1200" dirty="0" smtClean="0"/>
              <a:t>게시하여 </a:t>
            </a:r>
            <a:r>
              <a:rPr lang="en-US" altLang="ko-KR" sz="1200" dirty="0" smtClean="0"/>
              <a:t>KMAC</a:t>
            </a:r>
            <a:r>
              <a:rPr lang="ko-KR" altLang="en-US" sz="1200" dirty="0" smtClean="0"/>
              <a:t>의 이미지를 실추하지 않는다</a:t>
            </a:r>
            <a:r>
              <a:rPr lang="en-US" altLang="ko-KR" sz="1200" dirty="0" smtClean="0"/>
              <a:t>. </a:t>
            </a:r>
          </a:p>
          <a:p>
            <a:pPr>
              <a:lnSpc>
                <a:spcPct val="150000"/>
              </a:lnSpc>
            </a:pP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2. </a:t>
            </a:r>
            <a:r>
              <a:rPr lang="ko-KR" altLang="en-US" sz="1200" dirty="0" smtClean="0"/>
              <a:t>나는 타인의 저작물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글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사진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영상 등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을 무단으로 도용하는 저작권법 위반 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ko-KR" altLang="en-US" sz="1200" dirty="0" smtClean="0"/>
              <a:t>행위를 하지 않는다</a:t>
            </a:r>
            <a:r>
              <a:rPr lang="en-US" altLang="ko-KR" sz="1200" dirty="0" smtClean="0"/>
              <a:t>. </a:t>
            </a:r>
          </a:p>
          <a:p>
            <a:pPr>
              <a:lnSpc>
                <a:spcPct val="150000"/>
              </a:lnSpc>
            </a:pP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3. </a:t>
            </a:r>
            <a:r>
              <a:rPr lang="ko-KR" altLang="en-US" sz="1200" dirty="0" smtClean="0"/>
              <a:t>나는 대학생 </a:t>
            </a:r>
            <a:r>
              <a:rPr lang="ko-KR" altLang="en-US" sz="1200" dirty="0" err="1" smtClean="0"/>
              <a:t>서포터즈라는</a:t>
            </a:r>
            <a:r>
              <a:rPr lang="ko-KR" altLang="en-US" sz="1200" dirty="0" smtClean="0"/>
              <a:t> 신분을 이용하여 타인에게 압력을 가하거나 부당한 이득을 취하지 않는다</a:t>
            </a:r>
            <a:r>
              <a:rPr lang="en-US" altLang="ko-KR" sz="1200" dirty="0" smtClean="0"/>
              <a:t>. </a:t>
            </a:r>
          </a:p>
          <a:p>
            <a:pPr>
              <a:lnSpc>
                <a:spcPct val="150000"/>
              </a:lnSpc>
            </a:pP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4. </a:t>
            </a:r>
            <a:r>
              <a:rPr lang="ko-KR" altLang="en-US" sz="1200" dirty="0" smtClean="0"/>
              <a:t>나는 대학생 </a:t>
            </a:r>
            <a:r>
              <a:rPr lang="ko-KR" altLang="en-US" sz="1200" dirty="0" err="1" smtClean="0"/>
              <a:t>서포터즈</a:t>
            </a:r>
            <a:r>
              <a:rPr lang="ko-KR" altLang="en-US" sz="1200" dirty="0" smtClean="0"/>
              <a:t> 구성원으로서 청렴하고 객관적인 활동을 통해 </a:t>
            </a:r>
            <a:r>
              <a:rPr lang="ko-KR" altLang="en-US" sz="1200" dirty="0" err="1" smtClean="0"/>
              <a:t>게시글을</a:t>
            </a:r>
            <a:r>
              <a:rPr lang="ko-KR" altLang="en-US" sz="1200" dirty="0" smtClean="0"/>
              <a:t> 작성하며 잘못되거나 부정확한 기사를 작성하였을 경우 신속하게 바로 잡는다</a:t>
            </a:r>
            <a:r>
              <a:rPr lang="en-US" altLang="ko-KR" sz="1200" dirty="0" smtClean="0"/>
              <a:t>.   </a:t>
            </a:r>
            <a:endParaRPr lang="ko-KR" alt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560712" y="7308304"/>
            <a:ext cx="57291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/>
              <a:t>2019</a:t>
            </a:r>
            <a:r>
              <a:rPr lang="ko-KR" altLang="en-US" sz="1200" dirty="0" smtClean="0"/>
              <a:t>년   </a:t>
            </a:r>
            <a:r>
              <a:rPr lang="ko-KR" altLang="en-US" sz="1200" dirty="0" smtClean="0"/>
              <a:t>월   일</a:t>
            </a:r>
            <a:endParaRPr lang="en-US" altLang="ko-KR" sz="1200" dirty="0" smtClean="0"/>
          </a:p>
          <a:p>
            <a:pPr algn="ctr"/>
            <a:endParaRPr lang="en-US" altLang="ko-KR" sz="1200" dirty="0"/>
          </a:p>
          <a:p>
            <a:pPr algn="ctr"/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성명 </a:t>
            </a:r>
            <a:r>
              <a:rPr lang="en-US" altLang="ko-KR" sz="1200" dirty="0" smtClean="0"/>
              <a:t>:                    (</a:t>
            </a:r>
            <a:r>
              <a:rPr lang="ko-KR" altLang="en-US" sz="1200" dirty="0" smtClean="0"/>
              <a:t>서명</a:t>
            </a:r>
            <a:r>
              <a:rPr lang="en-US" altLang="ko-KR" sz="1200" dirty="0" smtClean="0"/>
              <a:t>)</a:t>
            </a:r>
          </a:p>
          <a:p>
            <a:pPr algn="ctr"/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299366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252</Words>
  <Application>Microsoft Office PowerPoint</Application>
  <PresentationFormat>화면 슬라이드 쇼(4:3)</PresentationFormat>
  <Paragraphs>103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최다운</dc:creator>
  <cp:lastModifiedBy>Windows User</cp:lastModifiedBy>
  <cp:revision>17</cp:revision>
  <cp:lastPrinted>2018-04-12T08:10:23Z</cp:lastPrinted>
  <dcterms:created xsi:type="dcterms:W3CDTF">2018-03-06T12:21:07Z</dcterms:created>
  <dcterms:modified xsi:type="dcterms:W3CDTF">2019-05-16T05:15:40Z</dcterms:modified>
</cp:coreProperties>
</file>