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9" r:id="rId2"/>
    <p:sldId id="257" r:id="rId3"/>
    <p:sldId id="260" r:id="rId4"/>
    <p:sldId id="261" r:id="rId5"/>
    <p:sldId id="262" r:id="rId6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ADE"/>
    <a:srgbClr val="FF33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7" d="100"/>
          <a:sy n="97" d="100"/>
        </p:scale>
        <p:origin x="5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066" y="-102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1855713" y="9372601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CA93C-E5CD-4EE4-B19A-4B568F2C51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32235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427CE-3D8A-42A2-9EEF-2AF396ECB1BE}" type="datetime1">
              <a:rPr lang="ko-KR" altLang="en-US" smtClean="0"/>
              <a:t>2023-02-14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3F1BBC-ED50-4128-A7AD-FFD5FD21EE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412694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37EBE4C-C81E-4D66-AA03-0F134AD60BD6}" type="datetime1">
              <a:rPr lang="ko-KR" altLang="en-US" smtClean="0"/>
              <a:t>2023-02-14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9C9474-9A2C-4206-ADC2-7130DA164DA8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2076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F0E151B-8167-4E6A-BC36-2C232E6A9727}" type="datetime1">
              <a:rPr lang="ko-KR" altLang="en-US" smtClean="0"/>
              <a:t>2023-02-14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9C9474-9A2C-4206-ADC2-7130DA164DA8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44533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 txBox="1">
            <a:spLocks/>
          </p:cNvSpPr>
          <p:nvPr userDrawn="1"/>
        </p:nvSpPr>
        <p:spPr>
          <a:xfrm>
            <a:off x="971600" y="0"/>
            <a:ext cx="8172400" cy="548680"/>
          </a:xfrm>
          <a:prstGeom prst="rect">
            <a:avLst/>
          </a:prstGeom>
          <a:solidFill>
            <a:srgbClr val="606060"/>
          </a:solidFill>
        </p:spPr>
        <p:txBody>
          <a:bodyPr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8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2015 </a:t>
            </a:r>
            <a:r>
              <a:rPr lang="ko-KR" altLang="en-US" sz="28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예술작품지원</a:t>
            </a:r>
            <a:r>
              <a:rPr lang="en-US" altLang="ko-KR" sz="28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8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시각예술 </a:t>
            </a:r>
            <a:r>
              <a:rPr lang="en-US" altLang="ko-KR" sz="28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28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포트폴리오</a:t>
            </a:r>
            <a:r>
              <a:rPr lang="en-US" altLang="ko-KR" sz="28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2800" b="1" spc="-1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Picture 2" descr="C:\Users\user\Documents\네이트온 받은 파일\서울문화재단 심볼(그래픽칼라)_축소.jpg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1"/>
          <a:stretch/>
        </p:blipFill>
        <p:spPr bwMode="auto">
          <a:xfrm>
            <a:off x="32519" y="1"/>
            <a:ext cx="939081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441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340725" y="1412776"/>
            <a:ext cx="6628738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500" b="1" dirty="0" smtClean="0"/>
              <a:t>포항문화재단 </a:t>
            </a:r>
            <a:r>
              <a:rPr lang="ko-KR" altLang="en-US" sz="2500" b="1" dirty="0" err="1" smtClean="0"/>
              <a:t>귀비고</a:t>
            </a:r>
            <a:endParaRPr lang="en-US" altLang="ko-KR" sz="2500" b="1" dirty="0" smtClean="0"/>
          </a:p>
          <a:p>
            <a:pPr algn="ctr"/>
            <a:r>
              <a:rPr lang="en-US" altLang="ko-KR" sz="2500" b="1" dirty="0" smtClean="0"/>
              <a:t>『2023 </a:t>
            </a:r>
            <a:r>
              <a:rPr lang="ko-KR" altLang="en-US" sz="2500" b="1" dirty="0" err="1" smtClean="0"/>
              <a:t>아트라운지</a:t>
            </a:r>
            <a:r>
              <a:rPr lang="ko-KR" altLang="en-US" sz="2500" b="1" dirty="0" smtClean="0"/>
              <a:t> </a:t>
            </a:r>
            <a:r>
              <a:rPr lang="ko-KR" altLang="en-US" sz="2500" b="1" dirty="0" smtClean="0"/>
              <a:t>日月</a:t>
            </a:r>
            <a:r>
              <a:rPr lang="en-US" altLang="ko-KR" sz="2500" b="1" dirty="0"/>
              <a:t>』</a:t>
            </a:r>
            <a:r>
              <a:rPr lang="ko-KR" altLang="en-US" sz="2500" b="1" dirty="0" smtClean="0"/>
              <a:t> </a:t>
            </a:r>
            <a:r>
              <a:rPr lang="ko-KR" altLang="en-US" sz="2500" b="1" dirty="0" err="1" smtClean="0"/>
              <a:t>아트상품</a:t>
            </a:r>
            <a:r>
              <a:rPr lang="ko-KR" altLang="en-US" sz="2500" b="1" dirty="0" smtClean="0"/>
              <a:t> 공모 신청</a:t>
            </a:r>
            <a:endParaRPr lang="en-US" altLang="ko-KR" sz="2500" b="1" dirty="0" smtClean="0"/>
          </a:p>
          <a:p>
            <a:pPr algn="ctr"/>
            <a:endParaRPr lang="en-US" altLang="ko-KR" sz="1500" b="1" dirty="0" smtClean="0"/>
          </a:p>
          <a:p>
            <a:pPr algn="ctr"/>
            <a:r>
              <a:rPr lang="ko-KR" altLang="en-US" sz="2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／</a:t>
            </a:r>
            <a:endParaRPr lang="en-US" altLang="ko-KR" sz="2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1500" b="1" dirty="0"/>
          </a:p>
          <a:p>
            <a:pPr algn="ctr"/>
            <a:r>
              <a:rPr lang="ko-KR" altLang="en-US" sz="2500" b="1" dirty="0" smtClean="0"/>
              <a:t>포트폴리오 접수</a:t>
            </a:r>
            <a:endParaRPr lang="en-US" altLang="ko-KR" sz="2500" b="1" dirty="0" smtClean="0"/>
          </a:p>
        </p:txBody>
      </p:sp>
      <p:sp>
        <p:nvSpPr>
          <p:cNvPr id="19" name="부제목 2"/>
          <p:cNvSpPr>
            <a:spLocks noGrp="1"/>
          </p:cNvSpPr>
          <p:nvPr>
            <p:ph type="subTitle" idx="1"/>
          </p:nvPr>
        </p:nvSpPr>
        <p:spPr>
          <a:xfrm>
            <a:off x="1325135" y="4221088"/>
            <a:ext cx="6659915" cy="1368152"/>
          </a:xfr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지원분야 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: 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시각</a:t>
            </a:r>
            <a:r>
              <a:rPr lang="en-US" altLang="ko-KR" sz="16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[     ]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,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 도자기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[     ],</a:t>
            </a:r>
            <a:r>
              <a:rPr lang="ko-KR" altLang="en-US" sz="16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금속공예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[     ], 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기타</a:t>
            </a:r>
            <a:r>
              <a:rPr lang="en-US" altLang="ko-KR" sz="16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[     ]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 등</a:t>
            </a:r>
            <a:endParaRPr lang="en-US" altLang="ko-KR" sz="16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a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프로그램명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:</a:t>
            </a:r>
          </a:p>
          <a:p>
            <a:pPr algn="l">
              <a:lnSpc>
                <a:spcPct val="150000"/>
              </a:lnSpc>
            </a:pPr>
            <a:r>
              <a:rPr lang="ko-KR" altLang="en-US" sz="16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신청자명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단체명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) :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05" y="208866"/>
            <a:ext cx="1363622" cy="21713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206427"/>
            <a:ext cx="753330" cy="387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42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79512" y="1052736"/>
            <a:ext cx="8743130" cy="4478149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500" b="1" u="sng" dirty="0">
                <a:solidFill>
                  <a:schemeClr val="bg1"/>
                </a:solidFill>
                <a:latin typeface="+mj-ea"/>
              </a:rPr>
              <a:t>※ </a:t>
            </a:r>
            <a:r>
              <a:rPr lang="ko-KR" altLang="en-US" sz="1500" b="1" u="sng" dirty="0">
                <a:solidFill>
                  <a:schemeClr val="bg1"/>
                </a:solidFill>
                <a:latin typeface="+mj-ea"/>
              </a:rPr>
              <a:t>본 페이지는 작성 시 삭제해주세요</a:t>
            </a:r>
            <a:r>
              <a:rPr lang="en-US" altLang="ko-KR" sz="1500" b="1" u="sng" dirty="0">
                <a:solidFill>
                  <a:schemeClr val="bg1"/>
                </a:solidFill>
                <a:latin typeface="+mj-ea"/>
              </a:rPr>
              <a:t>.</a:t>
            </a:r>
          </a:p>
          <a:p>
            <a:pPr>
              <a:defRPr/>
            </a:pPr>
            <a:r>
              <a:rPr lang="en-US" altLang="ko-KR" sz="1500" b="1" u="sng" dirty="0" smtClean="0">
                <a:solidFill>
                  <a:schemeClr val="bg1"/>
                </a:solidFill>
                <a:latin typeface="+mj-ea"/>
              </a:rPr>
              <a:t>※ </a:t>
            </a:r>
            <a:r>
              <a:rPr lang="ko-KR" altLang="en-US" sz="1500" b="1" u="sng" dirty="0" smtClean="0">
                <a:solidFill>
                  <a:schemeClr val="bg1"/>
                </a:solidFill>
                <a:latin typeface="+mj-ea"/>
              </a:rPr>
              <a:t>제출 시 파일명은 아래로 수정해주세요</a:t>
            </a:r>
            <a:r>
              <a:rPr lang="en-US" altLang="ko-KR" sz="1500" b="1" u="sng" dirty="0" smtClean="0">
                <a:solidFill>
                  <a:schemeClr val="bg1"/>
                </a:solidFill>
                <a:latin typeface="+mj-ea"/>
              </a:rPr>
              <a:t>.</a:t>
            </a:r>
          </a:p>
          <a:p>
            <a:pPr>
              <a:defRPr/>
            </a:pPr>
            <a:r>
              <a:rPr lang="en-US" altLang="ko-KR" sz="1500" b="1" dirty="0">
                <a:solidFill>
                  <a:schemeClr val="bg1"/>
                </a:solidFill>
                <a:latin typeface="+mj-ea"/>
              </a:rPr>
              <a:t> 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</a:rPr>
              <a:t>  </a:t>
            </a:r>
            <a:r>
              <a:rPr lang="en-US" altLang="ko-KR" sz="1500" b="1" u="sng" dirty="0" smtClean="0">
                <a:solidFill>
                  <a:schemeClr val="bg1"/>
                </a:solidFill>
                <a:latin typeface="+mj-ea"/>
              </a:rPr>
              <a:t>(</a:t>
            </a:r>
            <a:r>
              <a:rPr lang="ko-KR" altLang="en-US" sz="1500" b="1" u="sng" dirty="0" smtClean="0">
                <a:solidFill>
                  <a:schemeClr val="bg1"/>
                </a:solidFill>
                <a:latin typeface="+mj-ea"/>
              </a:rPr>
              <a:t>파일명</a:t>
            </a:r>
            <a:r>
              <a:rPr lang="en-US" altLang="ko-KR" sz="1500" b="1" u="sng" dirty="0" smtClean="0">
                <a:solidFill>
                  <a:schemeClr val="bg1"/>
                </a:solidFill>
                <a:latin typeface="+mj-ea"/>
              </a:rPr>
              <a:t>: </a:t>
            </a:r>
            <a:r>
              <a:rPr lang="ko-KR" altLang="en-US" sz="1500" b="1" u="sng" dirty="0" smtClean="0">
                <a:solidFill>
                  <a:schemeClr val="bg1"/>
                </a:solidFill>
                <a:latin typeface="+mj-ea"/>
              </a:rPr>
              <a:t>귀비고아트라운지</a:t>
            </a:r>
            <a:r>
              <a:rPr lang="en-US" altLang="ko-KR" sz="1500" b="1" u="sng" dirty="0" smtClean="0">
                <a:solidFill>
                  <a:schemeClr val="bg1"/>
                </a:solidFill>
                <a:latin typeface="+mj-ea"/>
              </a:rPr>
              <a:t>_</a:t>
            </a:r>
            <a:r>
              <a:rPr lang="ko-KR" altLang="en-US" sz="1500" b="1" u="sng" dirty="0" smtClean="0">
                <a:solidFill>
                  <a:schemeClr val="bg1"/>
                </a:solidFill>
                <a:latin typeface="+mj-ea"/>
              </a:rPr>
              <a:t>포트폴리오</a:t>
            </a:r>
            <a:r>
              <a:rPr lang="en-US" altLang="ko-KR" sz="1500" b="1" u="sng" dirty="0" smtClean="0">
                <a:solidFill>
                  <a:schemeClr val="bg1"/>
                </a:solidFill>
                <a:latin typeface="+mj-ea"/>
              </a:rPr>
              <a:t>(</a:t>
            </a:r>
            <a:r>
              <a:rPr lang="ko-KR" altLang="en-US" sz="1500" b="1" u="sng" dirty="0" smtClean="0">
                <a:solidFill>
                  <a:schemeClr val="bg1"/>
                </a:solidFill>
                <a:latin typeface="+mj-ea"/>
              </a:rPr>
              <a:t>신청자</a:t>
            </a:r>
            <a:r>
              <a:rPr lang="en-US" altLang="ko-KR" sz="1500" b="1" u="sng" dirty="0" smtClean="0">
                <a:solidFill>
                  <a:schemeClr val="bg1"/>
                </a:solidFill>
                <a:latin typeface="+mj-ea"/>
              </a:rPr>
              <a:t>/</a:t>
            </a:r>
            <a:r>
              <a:rPr lang="ko-KR" altLang="en-US" sz="1500" b="1" u="sng" dirty="0" smtClean="0">
                <a:solidFill>
                  <a:schemeClr val="bg1"/>
                </a:solidFill>
                <a:latin typeface="+mj-ea"/>
              </a:rPr>
              <a:t>단체명</a:t>
            </a:r>
            <a:r>
              <a:rPr lang="en-US" altLang="ko-KR" sz="1500" b="1" u="sng" dirty="0" smtClean="0">
                <a:solidFill>
                  <a:schemeClr val="bg1"/>
                </a:solidFill>
                <a:latin typeface="+mj-ea"/>
              </a:rPr>
              <a:t>))</a:t>
            </a:r>
            <a:endParaRPr lang="ko-KR" altLang="en-US" sz="1500" b="1" u="sng" dirty="0">
              <a:solidFill>
                <a:schemeClr val="bg1"/>
              </a:solidFill>
              <a:latin typeface="+mj-ea"/>
            </a:endParaRPr>
          </a:p>
          <a:p>
            <a:endParaRPr lang="en-US" altLang="ko-KR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442ADE"/>
                </a:solidFill>
                <a:latin typeface="+mj-ea"/>
                <a:ea typeface="+mj-ea"/>
              </a:rPr>
              <a:t>[</a:t>
            </a:r>
            <a:r>
              <a:rPr lang="ko-KR" altLang="en-US" b="1" dirty="0" smtClean="0">
                <a:solidFill>
                  <a:srgbClr val="442ADE"/>
                </a:solidFill>
                <a:latin typeface="+mj-ea"/>
                <a:ea typeface="+mj-ea"/>
              </a:rPr>
              <a:t>포트폴리오</a:t>
            </a:r>
            <a:r>
              <a:rPr lang="en-US" altLang="ko-KR" b="1" dirty="0" smtClean="0">
                <a:solidFill>
                  <a:srgbClr val="442ADE"/>
                </a:solidFill>
                <a:latin typeface="+mj-ea"/>
                <a:ea typeface="+mj-ea"/>
              </a:rPr>
              <a:t>] </a:t>
            </a:r>
            <a:r>
              <a:rPr lang="ko-KR" altLang="en-US" b="1" dirty="0" smtClean="0">
                <a:solidFill>
                  <a:srgbClr val="442ADE"/>
                </a:solidFill>
                <a:latin typeface="+mj-ea"/>
                <a:ea typeface="+mj-ea"/>
              </a:rPr>
              <a:t>작성 요령</a:t>
            </a:r>
            <a:r>
              <a:rPr lang="en-US" altLang="ko-KR" b="1" dirty="0" smtClean="0">
                <a:solidFill>
                  <a:srgbClr val="442ADE"/>
                </a:solidFill>
                <a:latin typeface="+mj-ea"/>
                <a:ea typeface="+mj-ea"/>
              </a:rPr>
              <a:t/>
            </a:r>
            <a:br>
              <a:rPr lang="en-US" altLang="ko-KR" b="1" dirty="0" smtClean="0">
                <a:solidFill>
                  <a:srgbClr val="442ADE"/>
                </a:solidFill>
                <a:latin typeface="+mj-ea"/>
                <a:ea typeface="+mj-ea"/>
              </a:rPr>
            </a:br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포트폴리오의 경우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지원신청자</a:t>
            </a:r>
            <a:r>
              <a:rPr lang="en-US" altLang="ko-KR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단체</a:t>
            </a:r>
            <a:r>
              <a:rPr lang="en-US" altLang="ko-KR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의</a:t>
            </a:r>
            <a:r>
              <a:rPr lang="en-US" altLang="ko-KR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[</a:t>
            </a:r>
            <a:r>
              <a:rPr lang="ko-KR" altLang="en-US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과거 활동내역</a:t>
            </a:r>
            <a:r>
              <a:rPr lang="en-US" altLang="ko-KR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ko-KR" altLang="en-US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에 대한 자료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를 넣으시고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b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400" b="1" u="sng" dirty="0" smtClean="0">
                <a:solidFill>
                  <a:srgbClr val="442ADE"/>
                </a:solidFill>
              </a:rPr>
              <a:t>주요 </a:t>
            </a:r>
            <a:r>
              <a:rPr lang="ko-KR" altLang="en-US" sz="1400" b="1" u="sng" dirty="0">
                <a:solidFill>
                  <a:srgbClr val="442ADE"/>
                </a:solidFill>
              </a:rPr>
              <a:t>작품 </a:t>
            </a:r>
            <a:r>
              <a:rPr lang="ko-KR" altLang="en-US" sz="1400" b="1" u="sng" dirty="0" smtClean="0">
                <a:solidFill>
                  <a:srgbClr val="442ADE"/>
                </a:solidFill>
              </a:rPr>
              <a:t>이미지</a:t>
            </a:r>
            <a:r>
              <a:rPr lang="en-US" altLang="ko-KR" sz="1400" b="1" u="sng" dirty="0" smtClean="0">
                <a:solidFill>
                  <a:srgbClr val="442ADE"/>
                </a:solidFill>
              </a:rPr>
              <a:t>, </a:t>
            </a:r>
            <a:r>
              <a:rPr lang="ko-KR" altLang="en-US" sz="1400" b="1" u="sng" dirty="0" smtClean="0">
                <a:solidFill>
                  <a:srgbClr val="442ADE"/>
                </a:solidFill>
              </a:rPr>
              <a:t>작가노트</a:t>
            </a:r>
            <a:r>
              <a:rPr lang="en-US" altLang="ko-KR" sz="1400" b="1" u="sng" dirty="0" smtClean="0">
                <a:solidFill>
                  <a:srgbClr val="442ADE"/>
                </a:solidFill>
              </a:rPr>
              <a:t>, </a:t>
            </a:r>
            <a:r>
              <a:rPr lang="ko-KR" altLang="en-US" sz="1400" b="1" u="sng" dirty="0" err="1" smtClean="0">
                <a:solidFill>
                  <a:srgbClr val="442ADE"/>
                </a:solidFill>
              </a:rPr>
              <a:t>평론글</a:t>
            </a:r>
            <a:r>
              <a:rPr lang="ko-KR" altLang="en-US" sz="1400" b="1" u="sng" dirty="0" smtClean="0">
                <a:solidFill>
                  <a:srgbClr val="442ADE"/>
                </a:solidFill>
              </a:rPr>
              <a:t> 등으로 작성해주세요</a:t>
            </a:r>
            <a:r>
              <a:rPr lang="en-US" altLang="ko-KR" sz="1400" b="1" u="sng" dirty="0" smtClean="0">
                <a:solidFill>
                  <a:srgbClr val="442ADE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※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주요작품 이미지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캡션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작품명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재료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크기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제작 연도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필요 시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작가명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필수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400" b="1" dirty="0" smtClean="0">
                <a:solidFill>
                  <a:srgbClr val="442ADE"/>
                </a:solidFill>
              </a:rPr>
              <a:t>동영상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은 주요 캡처 이미지를 첨부하거나 영상을 볼 수 있는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URL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삽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입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※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비공개 동영상의 경우 포트폴리오 내 비밀번호 필수 작성하여야 하며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열리지 않는 파일은 심의 시 제외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※ 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주요작품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이미지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캡션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작품명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매체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러닝타임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제작 연도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링크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URL)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필수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지원신청서와 포트폴리오의 총 용량은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100MB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이하까지 제출 가능합니다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ko-KR" altLang="en-US" sz="1400" b="1" dirty="0" smtClean="0">
                <a:solidFill>
                  <a:srgbClr val="442ADE"/>
                </a:solidFill>
              </a:rPr>
              <a:t>표지를 제외하고 </a:t>
            </a:r>
            <a:r>
              <a:rPr lang="en-US" altLang="ko-KR" sz="1400" b="1" dirty="0" smtClean="0">
                <a:solidFill>
                  <a:srgbClr val="442ADE"/>
                </a:solidFill>
              </a:rPr>
              <a:t>20p</a:t>
            </a:r>
            <a:r>
              <a:rPr lang="ko-KR" altLang="en-US" sz="1400" b="1" dirty="0" smtClean="0">
                <a:solidFill>
                  <a:srgbClr val="442ADE"/>
                </a:solidFill>
              </a:rPr>
              <a:t>까</a:t>
            </a:r>
            <a:r>
              <a:rPr lang="ko-KR" altLang="en-US" sz="1400" b="1" dirty="0">
                <a:solidFill>
                  <a:srgbClr val="442ADE"/>
                </a:solidFill>
              </a:rPr>
              <a:t>지</a:t>
            </a:r>
            <a:r>
              <a:rPr lang="ko-KR" altLang="en-US" sz="1400" b="1" dirty="0" smtClean="0">
                <a:solidFill>
                  <a:srgbClr val="442ADE"/>
                </a:solidFill>
              </a:rPr>
              <a:t> 작성 가능합니다</a:t>
            </a:r>
            <a:r>
              <a:rPr lang="en-US" altLang="ko-KR" sz="1400" b="1" dirty="0" smtClean="0">
                <a:solidFill>
                  <a:srgbClr val="442ADE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•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슬라이드 바탕화면 변경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애니메이션 효과 제외 요망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8209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부제목 2"/>
          <p:cNvSpPr>
            <a:spLocks noGrp="1"/>
          </p:cNvSpPr>
          <p:nvPr>
            <p:ph type="subTitle" idx="1"/>
          </p:nvPr>
        </p:nvSpPr>
        <p:spPr>
          <a:xfrm>
            <a:off x="539552" y="836712"/>
            <a:ext cx="8136904" cy="5328592"/>
          </a:xfr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1. </a:t>
            </a:r>
            <a:r>
              <a:rPr lang="ko-KR" altLang="en-US" sz="16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주요작품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 이미지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16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캡션포함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) </a:t>
            </a:r>
            <a:r>
              <a:rPr lang="en-US" altLang="ko-KR" sz="13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*</a:t>
            </a:r>
            <a:r>
              <a:rPr lang="ko-KR" altLang="en-US" sz="13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최대 </a:t>
            </a:r>
            <a:r>
              <a:rPr lang="en-US" altLang="ko-KR" sz="13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15</a:t>
            </a:r>
            <a:r>
              <a:rPr lang="ko-KR" altLang="en-US" sz="13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점 내외</a:t>
            </a:r>
            <a:r>
              <a:rPr lang="en-US" altLang="ko-KR" sz="13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 </a:t>
            </a:r>
            <a:endParaRPr lang="en-US" altLang="ko-KR" sz="13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05" y="208866"/>
            <a:ext cx="1363622" cy="21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06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부제목 2"/>
          <p:cNvSpPr>
            <a:spLocks noGrp="1"/>
          </p:cNvSpPr>
          <p:nvPr>
            <p:ph type="subTitle" idx="1"/>
          </p:nvPr>
        </p:nvSpPr>
        <p:spPr>
          <a:xfrm>
            <a:off x="539552" y="836712"/>
            <a:ext cx="8136904" cy="5328592"/>
          </a:xfr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2. </a:t>
            </a:r>
            <a:r>
              <a:rPr lang="ko-KR" altLang="en-US" sz="16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작가노트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/ 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평론 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/ 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언론 보도자료 등</a:t>
            </a:r>
            <a:endParaRPr lang="en-US" altLang="ko-KR" sz="13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05" y="208866"/>
            <a:ext cx="1363622" cy="21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11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부제목 2"/>
          <p:cNvSpPr>
            <a:spLocks noGrp="1"/>
          </p:cNvSpPr>
          <p:nvPr>
            <p:ph type="subTitle" idx="1"/>
          </p:nvPr>
        </p:nvSpPr>
        <p:spPr>
          <a:xfrm>
            <a:off x="539552" y="836712"/>
            <a:ext cx="8136904" cy="5328592"/>
          </a:xfr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3. 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프로젝트 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/ 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강의 </a:t>
            </a:r>
            <a:r>
              <a:rPr lang="en-US" altLang="ko-KR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/ </a:t>
            </a:r>
            <a:r>
              <a:rPr lang="ko-KR" altLang="en-US" sz="16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아트페어</a:t>
            </a:r>
            <a:r>
              <a:rPr lang="ko-KR" altLang="en-US" sz="16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 등 </a:t>
            </a:r>
            <a:r>
              <a:rPr lang="en-US" altLang="ko-KR" sz="13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*</a:t>
            </a:r>
            <a:r>
              <a:rPr lang="ko-KR" altLang="en-US" sz="13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사진 이미지 및 </a:t>
            </a:r>
            <a:r>
              <a:rPr lang="ko-KR" altLang="en-US" sz="13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내용설명</a:t>
            </a:r>
            <a:r>
              <a:rPr lang="ko-KR" altLang="en-US" sz="13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a typeface="나눔고딕" pitchFamily="50" charset="-127"/>
                <a:cs typeface="Arial" pitchFamily="34" charset="0"/>
              </a:rPr>
              <a:t> 포함</a:t>
            </a:r>
            <a:endParaRPr lang="en-US" altLang="ko-KR" sz="13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05" y="208866"/>
            <a:ext cx="1363622" cy="21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17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101</Words>
  <Application>Microsoft Office PowerPoint</Application>
  <PresentationFormat>화면 슬라이드 쇼(4:3)</PresentationFormat>
  <Paragraphs>24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나눔고딕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2015 예술창작지원-시각예술 세부사업계획서</dc:title>
  <dc:creator>user</dc:creator>
  <cp:lastModifiedBy>User</cp:lastModifiedBy>
  <cp:revision>93</cp:revision>
  <cp:lastPrinted>2017-01-12T05:42:51Z</cp:lastPrinted>
  <dcterms:created xsi:type="dcterms:W3CDTF">2014-12-08T04:12:53Z</dcterms:created>
  <dcterms:modified xsi:type="dcterms:W3CDTF">2023-02-14T06:17:24Z</dcterms:modified>
</cp:coreProperties>
</file>