
<file path=[Content_Types].xml><?xml version="1.0" encoding="utf-8"?>
<Types xmlns="http://schemas.openxmlformats.org/package/2006/content-types"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7" r:id="rId2"/>
    <p:sldId id="272" r:id="rId3"/>
  </p:sldIdLst>
  <p:sldSz cx="6858000" cy="9906000" type="A4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C01"/>
    <a:srgbClr val="F6692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75" autoAdjust="0"/>
    <p:restoredTop sz="94688" autoAdjust="0"/>
  </p:normalViewPr>
  <p:slideViewPr>
    <p:cSldViewPr>
      <p:cViewPr varScale="1">
        <p:scale>
          <a:sx n="60" d="100"/>
          <a:sy n="60" d="100"/>
        </p:scale>
        <p:origin x="-1284" y="-9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00" y="-108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F4C4F-3C22-4908-8B56-55352EE2DBFB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9B1DF-4336-4E6A-8774-A95B949560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7931F-D0F6-424C-83B7-11653C74F248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7725" y="741363"/>
            <a:ext cx="25622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864C2-AA18-4180-A8B5-F774E64ED5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D80BC-4708-4352-99A1-14E134F4F1C1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ㅂ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6858000" cy="990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ㅁ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6858000" cy="9905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118</cp:revision>
  <dcterms:created xsi:type="dcterms:W3CDTF">2019-01-23T01:58:54Z</dcterms:created>
  <dcterms:modified xsi:type="dcterms:W3CDTF">2019-07-08T00:55:10Z</dcterms:modified>
</cp:coreProperties>
</file>