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4" r:id="rId4"/>
    <p:sldId id="258" r:id="rId5"/>
    <p:sldId id="259" r:id="rId6"/>
    <p:sldId id="260" r:id="rId7"/>
    <p:sldId id="265" r:id="rId8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kosa space" initials="ks" lastIdx="1" clrIdx="0">
    <p:extLst>
      <p:ext uri="{19B8F6BF-5375-455C-9EA6-DF929625EA0E}">
        <p15:presenceInfo xmlns:p15="http://schemas.microsoft.com/office/powerpoint/2012/main" userId="c4c12e483642af8c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297" autoAdjust="0"/>
    <p:restoredTop sz="94660"/>
  </p:normalViewPr>
  <p:slideViewPr>
    <p:cSldViewPr snapToGrid="0">
      <p:cViewPr varScale="1">
        <p:scale>
          <a:sx n="162" d="100"/>
          <a:sy n="162" d="100"/>
        </p:scale>
        <p:origin x="240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commentAuthors" Target="commentAuthor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E4078-4956-4374-85B1-350E9B65F8C5}" type="datetimeFigureOut">
              <a:rPr lang="ko-KR" altLang="en-US" smtClean="0"/>
              <a:t>2022-01-05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4B8555-6555-4722-A86B-5E346676BFA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63551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E4078-4956-4374-85B1-350E9B65F8C5}" type="datetimeFigureOut">
              <a:rPr lang="ko-KR" altLang="en-US" smtClean="0"/>
              <a:t>2022-01-05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4B8555-6555-4722-A86B-5E346676BFA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616836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E4078-4956-4374-85B1-350E9B65F8C5}" type="datetimeFigureOut">
              <a:rPr lang="ko-KR" altLang="en-US" smtClean="0"/>
              <a:t>2022-01-05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4B8555-6555-4722-A86B-5E346676BFA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015598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E4078-4956-4374-85B1-350E9B65F8C5}" type="datetimeFigureOut">
              <a:rPr lang="ko-KR" altLang="en-US" smtClean="0"/>
              <a:t>2022-01-05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4B8555-6555-4722-A86B-5E346676BFA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306935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E4078-4956-4374-85B1-350E9B65F8C5}" type="datetimeFigureOut">
              <a:rPr lang="ko-KR" altLang="en-US" smtClean="0"/>
              <a:t>2022-01-05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4B8555-6555-4722-A86B-5E346676BFA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148123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E4078-4956-4374-85B1-350E9B65F8C5}" type="datetimeFigureOut">
              <a:rPr lang="ko-KR" altLang="en-US" smtClean="0"/>
              <a:t>2022-01-05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4B8555-6555-4722-A86B-5E346676BFA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818893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E4078-4956-4374-85B1-350E9B65F8C5}" type="datetimeFigureOut">
              <a:rPr lang="ko-KR" altLang="en-US" smtClean="0"/>
              <a:t>2022-01-05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4B8555-6555-4722-A86B-5E346676BFA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307223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E4078-4956-4374-85B1-350E9B65F8C5}" type="datetimeFigureOut">
              <a:rPr lang="ko-KR" altLang="en-US" smtClean="0"/>
              <a:t>2022-01-05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4B8555-6555-4722-A86B-5E346676BFA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856696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E4078-4956-4374-85B1-350E9B65F8C5}" type="datetimeFigureOut">
              <a:rPr lang="ko-KR" altLang="en-US" smtClean="0"/>
              <a:t>2022-01-05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4B8555-6555-4722-A86B-5E346676BFA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896700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E4078-4956-4374-85B1-350E9B65F8C5}" type="datetimeFigureOut">
              <a:rPr lang="ko-KR" altLang="en-US" smtClean="0"/>
              <a:t>2022-01-05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4B8555-6555-4722-A86B-5E346676BFA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146448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2E4078-4956-4374-85B1-350E9B65F8C5}" type="datetimeFigureOut">
              <a:rPr lang="ko-KR" altLang="en-US" smtClean="0"/>
              <a:t>2022-01-05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4B8555-6555-4722-A86B-5E346676BFA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782240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2E4078-4956-4374-85B1-350E9B65F8C5}" type="datetimeFigureOut">
              <a:rPr lang="ko-KR" altLang="en-US" smtClean="0"/>
              <a:t>2022-01-05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4B8555-6555-4722-A86B-5E346676BFA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122733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949" y="287214"/>
            <a:ext cx="1721769" cy="46971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093933" y="1911143"/>
            <a:ext cx="6715405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>
              <a:lnSpc>
                <a:spcPct val="150000"/>
              </a:lnSpc>
            </a:pPr>
            <a:r>
              <a:rPr lang="ko-KR" altLang="en-US" sz="1600" b="1" dirty="0" err="1">
                <a:latin typeface="+mj-lt"/>
              </a:rPr>
              <a:t>서울국제조각페스타</a:t>
            </a:r>
            <a:r>
              <a:rPr lang="ko-KR" altLang="en-US" sz="1600" b="1" dirty="0">
                <a:latin typeface="+mj-lt"/>
              </a:rPr>
              <a:t> </a:t>
            </a:r>
            <a:r>
              <a:rPr lang="en-US" altLang="ko-KR" sz="1600" b="1" dirty="0">
                <a:latin typeface="+mj-lt"/>
              </a:rPr>
              <a:t>2022 </a:t>
            </a:r>
            <a:r>
              <a:rPr lang="ko-KR" altLang="en-US" sz="1600" b="1" dirty="0">
                <a:latin typeface="+mj-lt"/>
              </a:rPr>
              <a:t>와 ㈜</a:t>
            </a:r>
            <a:r>
              <a:rPr lang="ko-KR" altLang="en-US" sz="1600" b="1" dirty="0" err="1">
                <a:latin typeface="+mj-lt"/>
              </a:rPr>
              <a:t>에이그립이</a:t>
            </a:r>
            <a:r>
              <a:rPr lang="ko-KR" altLang="en-US" sz="1600" b="1" dirty="0">
                <a:latin typeface="+mj-lt"/>
              </a:rPr>
              <a:t> 함께 하는 </a:t>
            </a:r>
            <a:endParaRPr lang="ko-KR" altLang="en-US" sz="1600" dirty="0">
              <a:latin typeface="+mj-lt"/>
            </a:endParaRPr>
          </a:p>
          <a:p>
            <a:pPr algn="ctr" fontAlgn="base">
              <a:lnSpc>
                <a:spcPct val="150000"/>
              </a:lnSpc>
            </a:pPr>
            <a:r>
              <a:rPr lang="ko-KR" altLang="en-US" sz="2000" b="1" dirty="0">
                <a:latin typeface="+mj-lt"/>
              </a:rPr>
              <a:t>“</a:t>
            </a:r>
            <a:r>
              <a:rPr lang="ko-KR" altLang="en-US" sz="2000" b="1" dirty="0" err="1">
                <a:latin typeface="+mj-lt"/>
              </a:rPr>
              <a:t>에이그립</a:t>
            </a:r>
            <a:r>
              <a:rPr lang="ko-KR" altLang="en-US" sz="2000" b="1" dirty="0">
                <a:latin typeface="+mj-lt"/>
              </a:rPr>
              <a:t> </a:t>
            </a:r>
            <a:r>
              <a:rPr lang="en-US" altLang="ko-KR" sz="2000" b="1" dirty="0">
                <a:latin typeface="+mj-lt"/>
              </a:rPr>
              <a:t>2022 </a:t>
            </a:r>
            <a:r>
              <a:rPr lang="ko-KR" altLang="en-US" sz="2000" b="1" dirty="0">
                <a:latin typeface="+mj-lt"/>
              </a:rPr>
              <a:t>신진작가 창작지원” </a:t>
            </a:r>
            <a:endParaRPr lang="en-US" altLang="ko-KR" sz="2000" b="1" dirty="0">
              <a:latin typeface="+mj-lt"/>
            </a:endParaRPr>
          </a:p>
          <a:p>
            <a:pPr algn="ctr" fontAlgn="base">
              <a:lnSpc>
                <a:spcPct val="150000"/>
              </a:lnSpc>
            </a:pPr>
            <a:r>
              <a:rPr lang="ko-KR" altLang="en-US" sz="2400" dirty="0">
                <a:latin typeface="+mj-lt"/>
                <a:ea typeface="Adobe 고딕 Std B" panose="020B0800000000000000" pitchFamily="34" charset="-127"/>
              </a:rPr>
              <a:t>전시 참가 신청 포트폴리오</a:t>
            </a:r>
            <a:endParaRPr lang="en-US" altLang="ko-KR" sz="2400" dirty="0">
              <a:latin typeface="+mj-lt"/>
              <a:ea typeface="Adobe 고딕 Std B" panose="020B0800000000000000" pitchFamily="34" charset="-127"/>
            </a:endParaRPr>
          </a:p>
          <a:p>
            <a:pPr algn="ctr"/>
            <a:endParaRPr lang="en-US" altLang="ko-KR" sz="2400" dirty="0">
              <a:latin typeface="+mj-lt"/>
            </a:endParaRPr>
          </a:p>
          <a:p>
            <a:pPr algn="ctr"/>
            <a:endParaRPr lang="en-US" altLang="ko-KR" sz="2400" dirty="0">
              <a:latin typeface="+mj-lt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501407" y="4557914"/>
            <a:ext cx="9900458" cy="587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2400" dirty="0">
                <a:latin typeface="+mj-lt"/>
                <a:ea typeface="Adobe 고딕 Std B" panose="020B0800000000000000" pitchFamily="34" charset="-127"/>
              </a:rPr>
              <a:t>참여 신청 작가 </a:t>
            </a:r>
            <a:r>
              <a:rPr lang="en-US" altLang="ko-KR" sz="2400" dirty="0">
                <a:latin typeface="+mj-lt"/>
                <a:ea typeface="Adobe 고딕 Std B" panose="020B0800000000000000" pitchFamily="34" charset="-127"/>
              </a:rPr>
              <a:t>: O </a:t>
            </a:r>
            <a:r>
              <a:rPr lang="en-US" altLang="ko-KR" sz="2400" dirty="0" err="1">
                <a:latin typeface="+mj-lt"/>
                <a:ea typeface="Adobe 고딕 Std B" panose="020B0800000000000000" pitchFamily="34" charset="-127"/>
              </a:rPr>
              <a:t>O</a:t>
            </a:r>
            <a:r>
              <a:rPr lang="en-US" altLang="ko-KR" sz="2400" dirty="0">
                <a:latin typeface="+mj-lt"/>
                <a:ea typeface="Adobe 고딕 Std B" panose="020B0800000000000000" pitchFamily="34" charset="-127"/>
              </a:rPr>
              <a:t> </a:t>
            </a:r>
            <a:r>
              <a:rPr lang="en-US" altLang="ko-KR" sz="2400" dirty="0" err="1">
                <a:latin typeface="+mj-lt"/>
                <a:ea typeface="Adobe 고딕 Std B" panose="020B0800000000000000" pitchFamily="34" charset="-127"/>
              </a:rPr>
              <a:t>O</a:t>
            </a:r>
            <a:r>
              <a:rPr lang="en-US" altLang="ko-KR" sz="2400" dirty="0">
                <a:latin typeface="+mj-lt"/>
                <a:ea typeface="Adobe 고딕 Std B" panose="020B0800000000000000" pitchFamily="34" charset="-127"/>
              </a:rPr>
              <a:t> </a:t>
            </a:r>
            <a:r>
              <a:rPr lang="en-US" altLang="ko-KR" sz="1200" dirty="0">
                <a:latin typeface="+mj-lt"/>
                <a:ea typeface="Adobe 고딕 Std B" panose="020B0800000000000000" pitchFamily="34" charset="-127"/>
              </a:rPr>
              <a:t>(</a:t>
            </a:r>
            <a:r>
              <a:rPr lang="ko-KR" altLang="en-US" sz="1200" dirty="0">
                <a:latin typeface="+mj-lt"/>
                <a:ea typeface="Adobe 고딕 Std B" panose="020B0800000000000000" pitchFamily="34" charset="-127"/>
              </a:rPr>
              <a:t>성함을 적어주시기 바랍니다</a:t>
            </a:r>
            <a:r>
              <a:rPr lang="en-US" altLang="ko-KR" sz="1200" dirty="0">
                <a:latin typeface="+mj-lt"/>
                <a:ea typeface="Adobe 고딕 Std B" panose="020B0800000000000000" pitchFamily="34" charset="-127"/>
              </a:rPr>
              <a:t>.)</a:t>
            </a:r>
          </a:p>
        </p:txBody>
      </p:sp>
    </p:spTree>
    <p:extLst>
      <p:ext uri="{BB962C8B-B14F-4D97-AF65-F5344CB8AC3E}">
        <p14:creationId xmlns:p14="http://schemas.microsoft.com/office/powerpoint/2010/main" val="26791809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55073" y="548005"/>
            <a:ext cx="3268287" cy="723842"/>
          </a:xfrm>
        </p:spPr>
        <p:txBody>
          <a:bodyPr>
            <a:normAutofit/>
          </a:bodyPr>
          <a:lstStyle/>
          <a:p>
            <a:r>
              <a:rPr lang="ko-KR" altLang="en-US" sz="2800" dirty="0">
                <a:ea typeface="Adobe 고딕 Std B" panose="020B0800000000000000" pitchFamily="34" charset="-127"/>
              </a:rPr>
              <a:t>작가 약력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755073" y="1335173"/>
            <a:ext cx="8282739" cy="5057313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ko-KR" altLang="en-US" sz="1200" i="1" dirty="0">
                <a:solidFill>
                  <a:srgbClr val="FF0000"/>
                </a:solidFill>
                <a:latin typeface="+mj-lt"/>
              </a:rPr>
              <a:t>학력</a:t>
            </a:r>
            <a:r>
              <a:rPr lang="en-US" altLang="ko-KR" sz="1200" i="1" dirty="0">
                <a:solidFill>
                  <a:srgbClr val="FF0000"/>
                </a:solidFill>
                <a:latin typeface="+mj-lt"/>
              </a:rPr>
              <a:t>, </a:t>
            </a:r>
            <a:r>
              <a:rPr lang="ko-KR" altLang="en-US" sz="1200" i="1" dirty="0">
                <a:solidFill>
                  <a:srgbClr val="FF0000"/>
                </a:solidFill>
                <a:latin typeface="+mj-lt"/>
              </a:rPr>
              <a:t>소속</a:t>
            </a:r>
            <a:r>
              <a:rPr lang="en-US" altLang="ko-KR" sz="1200" i="1" dirty="0">
                <a:solidFill>
                  <a:srgbClr val="FF0000"/>
                </a:solidFill>
                <a:latin typeface="+mj-lt"/>
              </a:rPr>
              <a:t>, </a:t>
            </a:r>
            <a:r>
              <a:rPr lang="ko-KR" altLang="en-US" sz="1200" i="1" dirty="0">
                <a:solidFill>
                  <a:srgbClr val="FF0000"/>
                </a:solidFill>
                <a:latin typeface="+mj-lt"/>
              </a:rPr>
              <a:t>전시 약력</a:t>
            </a:r>
            <a:r>
              <a:rPr lang="en-US" altLang="ko-KR" sz="1200" i="1" dirty="0">
                <a:solidFill>
                  <a:srgbClr val="FF0000"/>
                </a:solidFill>
                <a:latin typeface="+mj-lt"/>
              </a:rPr>
              <a:t>(</a:t>
            </a:r>
            <a:r>
              <a:rPr lang="ko-KR" altLang="en-US" sz="1200" i="1" dirty="0">
                <a:solidFill>
                  <a:srgbClr val="FF0000"/>
                </a:solidFill>
                <a:latin typeface="+mj-lt"/>
              </a:rPr>
              <a:t>개인전</a:t>
            </a:r>
            <a:r>
              <a:rPr lang="en-US" altLang="ko-KR" sz="1200" i="1" dirty="0">
                <a:solidFill>
                  <a:srgbClr val="FF0000"/>
                </a:solidFill>
                <a:latin typeface="+mj-lt"/>
              </a:rPr>
              <a:t>,</a:t>
            </a:r>
            <a:r>
              <a:rPr lang="ko-KR" altLang="en-US" sz="1200" i="1" dirty="0">
                <a:solidFill>
                  <a:srgbClr val="FF0000"/>
                </a:solidFill>
                <a:latin typeface="+mj-lt"/>
              </a:rPr>
              <a:t>단체전</a:t>
            </a:r>
            <a:r>
              <a:rPr lang="en-US" altLang="ko-KR" sz="1200" i="1" dirty="0">
                <a:solidFill>
                  <a:srgbClr val="FF0000"/>
                </a:solidFill>
                <a:latin typeface="+mj-lt"/>
              </a:rPr>
              <a:t>), </a:t>
            </a:r>
            <a:r>
              <a:rPr lang="ko-KR" altLang="en-US" sz="1200" i="1" dirty="0">
                <a:solidFill>
                  <a:srgbClr val="FF0000"/>
                </a:solidFill>
                <a:latin typeface="+mj-lt"/>
              </a:rPr>
              <a:t>수상 내역 등 </a:t>
            </a:r>
            <a:r>
              <a:rPr lang="en-US" altLang="ko-KR" sz="1200" i="1" dirty="0">
                <a:solidFill>
                  <a:srgbClr val="FF0000"/>
                </a:solidFill>
                <a:latin typeface="+mj-lt"/>
              </a:rPr>
              <a:t>(20</a:t>
            </a:r>
            <a:r>
              <a:rPr lang="ko-KR" altLang="en-US" sz="1200" i="1" dirty="0">
                <a:solidFill>
                  <a:srgbClr val="FF0000"/>
                </a:solidFill>
                <a:latin typeface="+mj-lt"/>
              </a:rPr>
              <a:t>줄 이내</a:t>
            </a:r>
            <a:r>
              <a:rPr lang="en-US" altLang="ko-KR" sz="1200" i="1" dirty="0">
                <a:solidFill>
                  <a:srgbClr val="FF0000"/>
                </a:solidFill>
                <a:latin typeface="+mj-lt"/>
              </a:rPr>
              <a:t>)</a:t>
            </a:r>
          </a:p>
          <a:p>
            <a:pPr marL="0" indent="0">
              <a:lnSpc>
                <a:spcPct val="100000"/>
              </a:lnSpc>
              <a:buNone/>
            </a:pPr>
            <a:endParaRPr lang="en-US" altLang="ko-KR" sz="1200" dirty="0">
              <a:latin typeface="+mj-lt"/>
            </a:endParaRPr>
          </a:p>
        </p:txBody>
      </p:sp>
      <p:sp>
        <p:nvSpPr>
          <p:cNvPr id="4" name="제목 1"/>
          <p:cNvSpPr txBox="1">
            <a:spLocks/>
          </p:cNvSpPr>
          <p:nvPr/>
        </p:nvSpPr>
        <p:spPr>
          <a:xfrm>
            <a:off x="9544397" y="548005"/>
            <a:ext cx="1844039" cy="72384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sz="2800" dirty="0">
                <a:ea typeface="Adobe 고딕 Std B" panose="020B0800000000000000" pitchFamily="34" charset="-127"/>
              </a:rPr>
              <a:t>인물 사진</a:t>
            </a:r>
          </a:p>
        </p:txBody>
      </p:sp>
      <p:sp>
        <p:nvSpPr>
          <p:cNvPr id="5" name="직사각형 4"/>
          <p:cNvSpPr/>
          <p:nvPr/>
        </p:nvSpPr>
        <p:spPr>
          <a:xfrm>
            <a:off x="9544397" y="1335173"/>
            <a:ext cx="1697681" cy="186060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>
              <a:lnSpc>
                <a:spcPct val="90000"/>
              </a:lnSpc>
              <a:spcBef>
                <a:spcPts val="1000"/>
              </a:spcBef>
            </a:pPr>
            <a:r>
              <a:rPr lang="ko-KR" altLang="en-US" sz="1200" i="1" dirty="0">
                <a:solidFill>
                  <a:srgbClr val="FF0000"/>
                </a:solidFill>
                <a:latin typeface="+mj-lt"/>
              </a:rPr>
              <a:t>본인 확인을 위해 </a:t>
            </a:r>
            <a:endParaRPr lang="en-US" altLang="ko-KR" sz="1200" i="1" dirty="0">
              <a:solidFill>
                <a:srgbClr val="FF0000"/>
              </a:solidFill>
              <a:latin typeface="+mj-lt"/>
            </a:endParaRPr>
          </a:p>
          <a:p>
            <a:pPr lvl="0" algn="ctr">
              <a:lnSpc>
                <a:spcPct val="90000"/>
              </a:lnSpc>
              <a:spcBef>
                <a:spcPts val="1000"/>
              </a:spcBef>
            </a:pPr>
            <a:r>
              <a:rPr lang="ko-KR" altLang="en-US" sz="1200" i="1" dirty="0">
                <a:solidFill>
                  <a:srgbClr val="FF0000"/>
                </a:solidFill>
                <a:latin typeface="+mj-lt"/>
              </a:rPr>
              <a:t>제출 받고 있습니다</a:t>
            </a:r>
            <a:r>
              <a:rPr lang="en-US" altLang="ko-KR" sz="1200" i="1" dirty="0">
                <a:solidFill>
                  <a:srgbClr val="FF0000"/>
                </a:solidFill>
                <a:latin typeface="+mj-lt"/>
              </a:rPr>
              <a:t>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5C83A81-B662-E54A-AE20-4558FB2928B3}"/>
              </a:ext>
            </a:extLst>
          </p:cNvPr>
          <p:cNvSpPr txBox="1"/>
          <p:nvPr/>
        </p:nvSpPr>
        <p:spPr>
          <a:xfrm>
            <a:off x="9484583" y="3530164"/>
            <a:ext cx="1757495" cy="25237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ko-KR" altLang="en-US" sz="1400" dirty="0">
                <a:latin typeface="+mj-lt"/>
              </a:rPr>
              <a:t>성명 </a:t>
            </a:r>
            <a:r>
              <a:rPr kumimoji="1" lang="en-US" altLang="ko-KR" sz="1400" dirty="0">
                <a:latin typeface="+mj-lt"/>
              </a:rPr>
              <a:t>:</a:t>
            </a:r>
            <a:r>
              <a:rPr kumimoji="1" lang="ko-KR" altLang="en-US" sz="1400" dirty="0">
                <a:latin typeface="+mj-lt"/>
              </a:rPr>
              <a:t> </a:t>
            </a:r>
            <a:endParaRPr kumimoji="1" lang="en-US" altLang="ko-KR" sz="1400" dirty="0">
              <a:latin typeface="+mj-lt"/>
            </a:endParaRPr>
          </a:p>
          <a:p>
            <a:endParaRPr kumimoji="1" lang="en-US" altLang="ko-KR" dirty="0">
              <a:latin typeface="+mj-lt"/>
            </a:endParaRPr>
          </a:p>
          <a:p>
            <a:r>
              <a:rPr kumimoji="1" lang="ko-KR" altLang="en-US" sz="1000" dirty="0">
                <a:latin typeface="+mj-lt"/>
              </a:rPr>
              <a:t>생년월일 </a:t>
            </a:r>
            <a:r>
              <a:rPr kumimoji="1" lang="en-US" altLang="ko-KR" sz="1000" dirty="0">
                <a:latin typeface="+mj-lt"/>
              </a:rPr>
              <a:t>: </a:t>
            </a:r>
            <a:r>
              <a:rPr kumimoji="1" lang="en-US" altLang="ko-KR" sz="1000" dirty="0" err="1">
                <a:latin typeface="+mj-lt"/>
              </a:rPr>
              <a:t>yyyymmdd</a:t>
            </a:r>
            <a:endParaRPr kumimoji="1" lang="en-US" altLang="ko-KR" sz="1000" dirty="0">
              <a:latin typeface="+mj-lt"/>
            </a:endParaRPr>
          </a:p>
          <a:p>
            <a:r>
              <a:rPr kumimoji="1" lang="ko-KR" altLang="en-US" sz="1000" dirty="0">
                <a:latin typeface="+mj-lt"/>
              </a:rPr>
              <a:t>전화번호 </a:t>
            </a:r>
            <a:r>
              <a:rPr kumimoji="1" lang="en-US" altLang="ko-KR" sz="1000" dirty="0">
                <a:latin typeface="+mj-lt"/>
              </a:rPr>
              <a:t>: 01012341234</a:t>
            </a:r>
          </a:p>
          <a:p>
            <a:r>
              <a:rPr kumimoji="1" lang="ko-KR" altLang="en-US" sz="1000" dirty="0">
                <a:latin typeface="+mj-lt"/>
              </a:rPr>
              <a:t>이메일</a:t>
            </a:r>
            <a:r>
              <a:rPr kumimoji="1" lang="en-US" altLang="ko-KR" sz="1000" dirty="0">
                <a:latin typeface="+mj-lt"/>
              </a:rPr>
              <a:t>:</a:t>
            </a:r>
          </a:p>
          <a:p>
            <a:endParaRPr kumimoji="1" lang="en-US" altLang="ko-KR" sz="1000" dirty="0">
              <a:latin typeface="+mj-lt"/>
            </a:endParaRPr>
          </a:p>
          <a:p>
            <a:endParaRPr kumimoji="1" lang="en-US" altLang="ko-KR" sz="1000" dirty="0">
              <a:latin typeface="+mj-lt"/>
            </a:endParaRPr>
          </a:p>
          <a:p>
            <a:endParaRPr kumimoji="1" lang="en-US" altLang="ko-KR" sz="1000" dirty="0">
              <a:latin typeface="+mj-lt"/>
            </a:endParaRPr>
          </a:p>
          <a:p>
            <a:r>
              <a:rPr kumimoji="1" lang="ko-KR" altLang="en-US" sz="800" dirty="0">
                <a:solidFill>
                  <a:srgbClr val="FF0000"/>
                </a:solidFill>
                <a:latin typeface="+mj-lt"/>
              </a:rPr>
              <a:t>생년월일</a:t>
            </a:r>
            <a:r>
              <a:rPr kumimoji="1" lang="en-US" altLang="ko-KR" sz="800" dirty="0">
                <a:solidFill>
                  <a:srgbClr val="FF0000"/>
                </a:solidFill>
                <a:latin typeface="+mj-lt"/>
              </a:rPr>
              <a:t>/</a:t>
            </a:r>
            <a:r>
              <a:rPr kumimoji="1" lang="ko-KR" altLang="en-US" sz="800" dirty="0">
                <a:solidFill>
                  <a:srgbClr val="FF0000"/>
                </a:solidFill>
                <a:latin typeface="+mj-lt"/>
              </a:rPr>
              <a:t>전화번호는 양식</a:t>
            </a:r>
            <a:endParaRPr kumimoji="1" lang="en-US" altLang="ko-KR" sz="800" dirty="0">
              <a:solidFill>
                <a:srgbClr val="FF0000"/>
              </a:solidFill>
              <a:latin typeface="+mj-lt"/>
            </a:endParaRPr>
          </a:p>
          <a:p>
            <a:r>
              <a:rPr kumimoji="1" lang="ko-KR" altLang="en-US" sz="800" dirty="0" err="1">
                <a:solidFill>
                  <a:srgbClr val="FF0000"/>
                </a:solidFill>
                <a:latin typeface="+mj-lt"/>
              </a:rPr>
              <a:t>지켜주시기</a:t>
            </a:r>
            <a:r>
              <a:rPr kumimoji="1" lang="ko-KR" altLang="en-US" sz="800" dirty="0">
                <a:solidFill>
                  <a:srgbClr val="FF0000"/>
                </a:solidFill>
                <a:latin typeface="+mj-lt"/>
              </a:rPr>
              <a:t> 바랍니다</a:t>
            </a:r>
            <a:r>
              <a:rPr kumimoji="1" lang="en-US" altLang="ko-KR" sz="800" dirty="0">
                <a:solidFill>
                  <a:srgbClr val="FF0000"/>
                </a:solidFill>
                <a:latin typeface="+mj-lt"/>
              </a:rPr>
              <a:t>.</a:t>
            </a:r>
          </a:p>
          <a:p>
            <a:endParaRPr kumimoji="1" lang="en-US" altLang="ko-KR" sz="800" dirty="0">
              <a:solidFill>
                <a:srgbClr val="FF0000"/>
              </a:solidFill>
              <a:latin typeface="+mj-lt"/>
            </a:endParaRPr>
          </a:p>
          <a:p>
            <a:r>
              <a:rPr kumimoji="1" lang="ko-KR" altLang="en-US" sz="800" dirty="0">
                <a:solidFill>
                  <a:srgbClr val="FF0000"/>
                </a:solidFill>
                <a:latin typeface="+mj-lt"/>
              </a:rPr>
              <a:t>생년월일</a:t>
            </a:r>
            <a:r>
              <a:rPr kumimoji="1" lang="en-US" altLang="ko-KR" sz="800" dirty="0">
                <a:solidFill>
                  <a:srgbClr val="FF0000"/>
                </a:solidFill>
                <a:latin typeface="+mj-lt"/>
              </a:rPr>
              <a:t>/</a:t>
            </a:r>
            <a:r>
              <a:rPr kumimoji="1" lang="ko-KR" altLang="en-US" sz="800" dirty="0">
                <a:solidFill>
                  <a:srgbClr val="FF0000"/>
                </a:solidFill>
                <a:latin typeface="+mj-lt"/>
              </a:rPr>
              <a:t>전화번호는 금번 공모</a:t>
            </a:r>
            <a:endParaRPr kumimoji="1" lang="en-US" altLang="ko-KR" sz="800" dirty="0">
              <a:solidFill>
                <a:srgbClr val="FF0000"/>
              </a:solidFill>
              <a:latin typeface="+mj-lt"/>
            </a:endParaRPr>
          </a:p>
          <a:p>
            <a:r>
              <a:rPr kumimoji="1" lang="ko-KR" altLang="en-US" sz="800" dirty="0">
                <a:solidFill>
                  <a:srgbClr val="FF0000"/>
                </a:solidFill>
                <a:latin typeface="+mj-lt"/>
              </a:rPr>
              <a:t>인성검사의 아이디</a:t>
            </a:r>
            <a:r>
              <a:rPr kumimoji="1" lang="en-US" altLang="ko-KR" sz="800" dirty="0">
                <a:solidFill>
                  <a:srgbClr val="FF0000"/>
                </a:solidFill>
                <a:latin typeface="+mj-lt"/>
              </a:rPr>
              <a:t>/</a:t>
            </a:r>
            <a:r>
              <a:rPr kumimoji="1" lang="ko-KR" altLang="en-US" sz="800" dirty="0">
                <a:solidFill>
                  <a:srgbClr val="FF0000"/>
                </a:solidFill>
                <a:latin typeface="+mj-lt"/>
              </a:rPr>
              <a:t>비번으로 활용되며</a:t>
            </a:r>
            <a:r>
              <a:rPr kumimoji="1" lang="en-US" altLang="ko-KR" sz="800" dirty="0">
                <a:solidFill>
                  <a:srgbClr val="FF0000"/>
                </a:solidFill>
                <a:latin typeface="+mj-lt"/>
              </a:rPr>
              <a:t>, </a:t>
            </a:r>
            <a:r>
              <a:rPr kumimoji="1" lang="ko-KR" altLang="en-US" sz="800" dirty="0">
                <a:solidFill>
                  <a:srgbClr val="FF0000"/>
                </a:solidFill>
                <a:latin typeface="+mj-lt"/>
              </a:rPr>
              <a:t>개인정보는 공모이후 모두 폐기됨을 </a:t>
            </a:r>
            <a:r>
              <a:rPr kumimoji="1" lang="ko-KR" altLang="en-US" sz="800" dirty="0" err="1">
                <a:solidFill>
                  <a:srgbClr val="FF0000"/>
                </a:solidFill>
                <a:latin typeface="+mj-lt"/>
              </a:rPr>
              <a:t>안내드립니다</a:t>
            </a:r>
            <a:r>
              <a:rPr kumimoji="1" lang="en-US" altLang="ko-KR" sz="800" dirty="0">
                <a:solidFill>
                  <a:srgbClr val="FF0000"/>
                </a:solidFill>
                <a:latin typeface="+mj-lt"/>
              </a:rPr>
              <a:t>.</a:t>
            </a:r>
          </a:p>
          <a:p>
            <a:endParaRPr kumimoji="1" lang="en-US" altLang="ko-KR" sz="1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6293559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55072" y="548006"/>
            <a:ext cx="6483435" cy="723842"/>
          </a:xfrm>
        </p:spPr>
        <p:txBody>
          <a:bodyPr>
            <a:normAutofit/>
          </a:bodyPr>
          <a:lstStyle/>
          <a:p>
            <a:r>
              <a:rPr lang="ko-KR" altLang="en-US" sz="2800" dirty="0">
                <a:ea typeface="Adobe 고딕 Std B" panose="020B0800000000000000" pitchFamily="34" charset="-127"/>
              </a:rPr>
              <a:t>작품 설명 </a:t>
            </a:r>
            <a:r>
              <a:rPr lang="en-US" altLang="ko-KR" sz="2800" dirty="0">
                <a:ea typeface="Adobe 고딕 Std B" panose="020B0800000000000000" pitchFamily="34" charset="-127"/>
              </a:rPr>
              <a:t>/ </a:t>
            </a:r>
            <a:r>
              <a:rPr lang="ko-KR" altLang="en-US" sz="2800" dirty="0">
                <a:ea typeface="Adobe 고딕 Std B" panose="020B0800000000000000" pitchFamily="34" charset="-127"/>
              </a:rPr>
              <a:t>작가 노트 </a:t>
            </a:r>
            <a:r>
              <a:rPr lang="en-US" altLang="ko-KR" sz="1800" dirty="0">
                <a:ea typeface="Adobe 고딕 Std B" panose="020B0800000000000000" pitchFamily="34" charset="-127"/>
              </a:rPr>
              <a:t>(</a:t>
            </a:r>
            <a:r>
              <a:rPr lang="ko-KR" altLang="en-US" sz="1800" dirty="0">
                <a:ea typeface="Adobe 고딕 Std B" panose="020B0800000000000000" pitchFamily="34" charset="-127"/>
              </a:rPr>
              <a:t>양식 자유</a:t>
            </a:r>
            <a:r>
              <a:rPr lang="en-US" altLang="ko-KR" sz="1800" dirty="0">
                <a:ea typeface="Adobe 고딕 Std B" panose="020B0800000000000000" pitchFamily="34" charset="-127"/>
              </a:rPr>
              <a:t>,</a:t>
            </a:r>
            <a:r>
              <a:rPr lang="ko-KR" altLang="en-US" sz="1800" dirty="0">
                <a:ea typeface="Adobe 고딕 Std B" panose="020B0800000000000000" pitchFamily="34" charset="-127"/>
              </a:rPr>
              <a:t> </a:t>
            </a:r>
            <a:r>
              <a:rPr lang="en-US" altLang="ko-KR" sz="1800" dirty="0">
                <a:ea typeface="Adobe 고딕 Std B" panose="020B0800000000000000" pitchFamily="34" charset="-127"/>
              </a:rPr>
              <a:t>3</a:t>
            </a:r>
            <a:r>
              <a:rPr lang="ko-KR" altLang="en-US" sz="1800" dirty="0">
                <a:ea typeface="Adobe 고딕 Std B" panose="020B0800000000000000" pitchFamily="34" charset="-127"/>
              </a:rPr>
              <a:t>페이지 이내</a:t>
            </a:r>
            <a:r>
              <a:rPr lang="en-US" altLang="ko-KR" sz="1800" dirty="0">
                <a:ea typeface="Adobe 고딕 Std B" panose="020B0800000000000000" pitchFamily="34" charset="-127"/>
              </a:rPr>
              <a:t>)</a:t>
            </a:r>
            <a:endParaRPr lang="ko-KR" altLang="en-US" sz="1800" dirty="0">
              <a:ea typeface="Adobe 고딕 Std B" panose="020B0800000000000000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1956038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429766" y="584261"/>
            <a:ext cx="8547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dirty="0">
                <a:latin typeface="+mj-lt"/>
                <a:ea typeface="Adobe 고딕 Std B" panose="020B0800000000000000" pitchFamily="34" charset="-127"/>
              </a:rPr>
              <a:t>작품 </a:t>
            </a:r>
            <a:r>
              <a:rPr lang="en-US" altLang="ko-KR" dirty="0">
                <a:latin typeface="+mj-lt"/>
                <a:ea typeface="Adobe 고딕 Std B" panose="020B0800000000000000" pitchFamily="34" charset="-127"/>
              </a:rPr>
              <a:t>1</a:t>
            </a:r>
            <a:endParaRPr lang="ko-KR" altLang="en-US" dirty="0">
              <a:latin typeface="+mj-lt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5927250" y="654920"/>
            <a:ext cx="8547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dirty="0">
                <a:latin typeface="+mj-lt"/>
                <a:ea typeface="Adobe 고딕 Std B" panose="020B0800000000000000" pitchFamily="34" charset="-127"/>
              </a:rPr>
              <a:t>작품 </a:t>
            </a:r>
            <a:r>
              <a:rPr lang="en-US" altLang="ko-KR" dirty="0">
                <a:latin typeface="+mj-lt"/>
                <a:ea typeface="Adobe 고딕 Std B" panose="020B0800000000000000" pitchFamily="34" charset="-127"/>
              </a:rPr>
              <a:t>2</a:t>
            </a:r>
            <a:endParaRPr lang="ko-KR" altLang="en-US" dirty="0">
              <a:latin typeface="+mj-lt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454704" y="5882239"/>
            <a:ext cx="33393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dirty="0">
                <a:latin typeface="+mj-lt"/>
                <a:ea typeface="Adobe 고딕 Std B" panose="020B0800000000000000" pitchFamily="34" charset="-127"/>
              </a:rPr>
              <a:t>작품 캡션</a:t>
            </a:r>
            <a:r>
              <a:rPr lang="en-US" altLang="ko-KR" sz="1200" dirty="0">
                <a:latin typeface="+mj-lt"/>
                <a:ea typeface="Adobe 고딕 Std B" panose="020B0800000000000000" pitchFamily="34" charset="-127"/>
              </a:rPr>
              <a:t>(</a:t>
            </a:r>
            <a:r>
              <a:rPr lang="ko-KR" altLang="en-US" sz="1200" dirty="0">
                <a:latin typeface="+mj-lt"/>
                <a:ea typeface="Adobe 고딕 Std B" panose="020B0800000000000000" pitchFamily="34" charset="-127"/>
              </a:rPr>
              <a:t>제목</a:t>
            </a:r>
            <a:r>
              <a:rPr lang="en-US" altLang="ko-KR" sz="1200" dirty="0">
                <a:latin typeface="+mj-lt"/>
                <a:ea typeface="Adobe 고딕 Std B" panose="020B0800000000000000" pitchFamily="34" charset="-127"/>
              </a:rPr>
              <a:t>,</a:t>
            </a:r>
            <a:r>
              <a:rPr lang="ko-KR" altLang="en-US" sz="1200" dirty="0">
                <a:latin typeface="+mj-lt"/>
                <a:ea typeface="Adobe 고딕 Std B" panose="020B0800000000000000" pitchFamily="34" charset="-127"/>
              </a:rPr>
              <a:t>크기</a:t>
            </a:r>
            <a:r>
              <a:rPr lang="en-US" altLang="ko-KR" sz="1200" dirty="0">
                <a:latin typeface="+mj-lt"/>
                <a:ea typeface="Adobe 고딕 Std B" panose="020B0800000000000000" pitchFamily="34" charset="-127"/>
              </a:rPr>
              <a:t>,</a:t>
            </a:r>
            <a:r>
              <a:rPr lang="ko-KR" altLang="en-US" sz="1200" dirty="0">
                <a:latin typeface="+mj-lt"/>
                <a:ea typeface="Adobe 고딕 Std B" panose="020B0800000000000000" pitchFamily="34" charset="-127"/>
              </a:rPr>
              <a:t>재료</a:t>
            </a:r>
            <a:r>
              <a:rPr lang="en-US" altLang="ko-KR" sz="1200" dirty="0">
                <a:latin typeface="+mj-lt"/>
                <a:ea typeface="Adobe 고딕 Std B" panose="020B0800000000000000" pitchFamily="34" charset="-127"/>
              </a:rPr>
              <a:t>,</a:t>
            </a:r>
            <a:r>
              <a:rPr lang="ko-KR" altLang="en-US" sz="1200" dirty="0">
                <a:latin typeface="+mj-lt"/>
                <a:ea typeface="Adobe 고딕 Std B" panose="020B0800000000000000" pitchFamily="34" charset="-127"/>
              </a:rPr>
              <a:t>년도 필수 기재</a:t>
            </a:r>
            <a:r>
              <a:rPr lang="en-US" altLang="ko-KR" sz="1200" dirty="0">
                <a:latin typeface="+mj-lt"/>
                <a:ea typeface="Adobe 고딕 Std B" panose="020B0800000000000000" pitchFamily="34" charset="-127"/>
              </a:rPr>
              <a:t>)</a:t>
            </a:r>
            <a:endParaRPr lang="ko-KR" altLang="en-US" sz="1200" dirty="0">
              <a:latin typeface="+mj-lt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5927250" y="5882239"/>
            <a:ext cx="33393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dirty="0">
                <a:latin typeface="+mj-lt"/>
                <a:ea typeface="Adobe 고딕 Std B" panose="020B0800000000000000" pitchFamily="34" charset="-127"/>
              </a:rPr>
              <a:t>작품 캡션</a:t>
            </a:r>
            <a:r>
              <a:rPr lang="en-US" altLang="ko-KR" sz="1200" dirty="0">
                <a:latin typeface="+mj-lt"/>
                <a:ea typeface="Adobe 고딕 Std B" panose="020B0800000000000000" pitchFamily="34" charset="-127"/>
              </a:rPr>
              <a:t>(</a:t>
            </a:r>
            <a:r>
              <a:rPr lang="ko-KR" altLang="en-US" sz="1200" dirty="0">
                <a:latin typeface="+mj-lt"/>
                <a:ea typeface="Adobe 고딕 Std B" panose="020B0800000000000000" pitchFamily="34" charset="-127"/>
              </a:rPr>
              <a:t>제목</a:t>
            </a:r>
            <a:r>
              <a:rPr lang="en-US" altLang="ko-KR" sz="1200" dirty="0">
                <a:latin typeface="+mj-lt"/>
                <a:ea typeface="Adobe 고딕 Std B" panose="020B0800000000000000" pitchFamily="34" charset="-127"/>
              </a:rPr>
              <a:t>,</a:t>
            </a:r>
            <a:r>
              <a:rPr lang="ko-KR" altLang="en-US" sz="1200" dirty="0">
                <a:latin typeface="+mj-lt"/>
                <a:ea typeface="Adobe 고딕 Std B" panose="020B0800000000000000" pitchFamily="34" charset="-127"/>
              </a:rPr>
              <a:t>크기</a:t>
            </a:r>
            <a:r>
              <a:rPr lang="en-US" altLang="ko-KR" sz="1200" dirty="0">
                <a:latin typeface="+mj-lt"/>
                <a:ea typeface="Adobe 고딕 Std B" panose="020B0800000000000000" pitchFamily="34" charset="-127"/>
              </a:rPr>
              <a:t>,</a:t>
            </a:r>
            <a:r>
              <a:rPr lang="ko-KR" altLang="en-US" sz="1200" dirty="0">
                <a:latin typeface="+mj-lt"/>
                <a:ea typeface="Adobe 고딕 Std B" panose="020B0800000000000000" pitchFamily="34" charset="-127"/>
              </a:rPr>
              <a:t>재료</a:t>
            </a:r>
            <a:r>
              <a:rPr lang="en-US" altLang="ko-KR" sz="1200" dirty="0">
                <a:latin typeface="+mj-lt"/>
                <a:ea typeface="Adobe 고딕 Std B" panose="020B0800000000000000" pitchFamily="34" charset="-127"/>
              </a:rPr>
              <a:t>,</a:t>
            </a:r>
            <a:r>
              <a:rPr lang="ko-KR" altLang="en-US" sz="1200" dirty="0">
                <a:latin typeface="+mj-lt"/>
                <a:ea typeface="Adobe 고딕 Std B" panose="020B0800000000000000" pitchFamily="34" charset="-127"/>
              </a:rPr>
              <a:t>년도 필수 기재</a:t>
            </a:r>
            <a:r>
              <a:rPr lang="en-US" altLang="ko-KR" sz="1200" dirty="0">
                <a:latin typeface="+mj-lt"/>
                <a:ea typeface="Adobe 고딕 Std B" panose="020B0800000000000000" pitchFamily="34" charset="-127"/>
              </a:rPr>
              <a:t>)</a:t>
            </a:r>
            <a:endParaRPr lang="ko-KR" altLang="en-US" sz="12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441142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429766" y="584261"/>
            <a:ext cx="8547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dirty="0">
                <a:latin typeface="+mj-lt"/>
                <a:ea typeface="Adobe 고딕 Std B" panose="020B0800000000000000" pitchFamily="34" charset="-127"/>
              </a:rPr>
              <a:t>작품 </a:t>
            </a:r>
            <a:r>
              <a:rPr lang="en-US" altLang="ko-KR" dirty="0">
                <a:latin typeface="+mj-lt"/>
                <a:ea typeface="Adobe 고딕 Std B" panose="020B0800000000000000" pitchFamily="34" charset="-127"/>
              </a:rPr>
              <a:t>3</a:t>
            </a:r>
            <a:endParaRPr lang="ko-KR" altLang="en-US" dirty="0">
              <a:latin typeface="+mj-lt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5927250" y="654920"/>
            <a:ext cx="8547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dirty="0">
                <a:latin typeface="+mj-lt"/>
                <a:ea typeface="Adobe 고딕 Std B" panose="020B0800000000000000" pitchFamily="34" charset="-127"/>
              </a:rPr>
              <a:t>작품 </a:t>
            </a:r>
            <a:r>
              <a:rPr lang="en-US" altLang="ko-KR" dirty="0">
                <a:latin typeface="+mj-lt"/>
                <a:ea typeface="Adobe 고딕 Std B" panose="020B0800000000000000" pitchFamily="34" charset="-127"/>
              </a:rPr>
              <a:t>4</a:t>
            </a:r>
            <a:endParaRPr lang="ko-KR" altLang="en-US" dirty="0">
              <a:latin typeface="+mj-lt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454704" y="5882239"/>
            <a:ext cx="33393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dirty="0">
                <a:latin typeface="+mj-lt"/>
                <a:ea typeface="Adobe 고딕 Std B" panose="020B0800000000000000" pitchFamily="34" charset="-127"/>
              </a:rPr>
              <a:t>작품 캡션</a:t>
            </a:r>
            <a:r>
              <a:rPr lang="en-US" altLang="ko-KR" sz="1200" dirty="0">
                <a:latin typeface="+mj-lt"/>
                <a:ea typeface="Adobe 고딕 Std B" panose="020B0800000000000000" pitchFamily="34" charset="-127"/>
              </a:rPr>
              <a:t>(</a:t>
            </a:r>
            <a:r>
              <a:rPr lang="ko-KR" altLang="en-US" sz="1200" dirty="0">
                <a:latin typeface="+mj-lt"/>
                <a:ea typeface="Adobe 고딕 Std B" panose="020B0800000000000000" pitchFamily="34" charset="-127"/>
              </a:rPr>
              <a:t>제목</a:t>
            </a:r>
            <a:r>
              <a:rPr lang="en-US" altLang="ko-KR" sz="1200" dirty="0">
                <a:latin typeface="+mj-lt"/>
                <a:ea typeface="Adobe 고딕 Std B" panose="020B0800000000000000" pitchFamily="34" charset="-127"/>
              </a:rPr>
              <a:t>,</a:t>
            </a:r>
            <a:r>
              <a:rPr lang="ko-KR" altLang="en-US" sz="1200" dirty="0">
                <a:latin typeface="+mj-lt"/>
                <a:ea typeface="Adobe 고딕 Std B" panose="020B0800000000000000" pitchFamily="34" charset="-127"/>
              </a:rPr>
              <a:t>크기</a:t>
            </a:r>
            <a:r>
              <a:rPr lang="en-US" altLang="ko-KR" sz="1200" dirty="0">
                <a:latin typeface="+mj-lt"/>
                <a:ea typeface="Adobe 고딕 Std B" panose="020B0800000000000000" pitchFamily="34" charset="-127"/>
              </a:rPr>
              <a:t>,</a:t>
            </a:r>
            <a:r>
              <a:rPr lang="ko-KR" altLang="en-US" sz="1200" dirty="0">
                <a:latin typeface="+mj-lt"/>
                <a:ea typeface="Adobe 고딕 Std B" panose="020B0800000000000000" pitchFamily="34" charset="-127"/>
              </a:rPr>
              <a:t>재료</a:t>
            </a:r>
            <a:r>
              <a:rPr lang="en-US" altLang="ko-KR" sz="1200" dirty="0">
                <a:latin typeface="+mj-lt"/>
                <a:ea typeface="Adobe 고딕 Std B" panose="020B0800000000000000" pitchFamily="34" charset="-127"/>
              </a:rPr>
              <a:t>,</a:t>
            </a:r>
            <a:r>
              <a:rPr lang="ko-KR" altLang="en-US" sz="1200" dirty="0">
                <a:latin typeface="+mj-lt"/>
                <a:ea typeface="Adobe 고딕 Std B" panose="020B0800000000000000" pitchFamily="34" charset="-127"/>
              </a:rPr>
              <a:t>년도 필수 기재</a:t>
            </a:r>
            <a:r>
              <a:rPr lang="en-US" altLang="ko-KR" sz="1200" dirty="0">
                <a:latin typeface="+mj-lt"/>
                <a:ea typeface="Adobe 고딕 Std B" panose="020B0800000000000000" pitchFamily="34" charset="-127"/>
              </a:rPr>
              <a:t>)</a:t>
            </a:r>
            <a:endParaRPr lang="ko-KR" altLang="en-US" sz="1200" dirty="0">
              <a:latin typeface="+mj-lt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5927250" y="5882239"/>
            <a:ext cx="33393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dirty="0">
                <a:latin typeface="+mj-lt"/>
                <a:ea typeface="Adobe 고딕 Std B" panose="020B0800000000000000" pitchFamily="34" charset="-127"/>
              </a:rPr>
              <a:t>작품 캡션</a:t>
            </a:r>
            <a:r>
              <a:rPr lang="en-US" altLang="ko-KR" sz="1200" dirty="0">
                <a:latin typeface="+mj-lt"/>
                <a:ea typeface="Adobe 고딕 Std B" panose="020B0800000000000000" pitchFamily="34" charset="-127"/>
              </a:rPr>
              <a:t>(</a:t>
            </a:r>
            <a:r>
              <a:rPr lang="ko-KR" altLang="en-US" sz="1200" dirty="0">
                <a:latin typeface="+mj-lt"/>
                <a:ea typeface="Adobe 고딕 Std B" panose="020B0800000000000000" pitchFamily="34" charset="-127"/>
              </a:rPr>
              <a:t>제목</a:t>
            </a:r>
            <a:r>
              <a:rPr lang="en-US" altLang="ko-KR" sz="1200" dirty="0">
                <a:latin typeface="+mj-lt"/>
                <a:ea typeface="Adobe 고딕 Std B" panose="020B0800000000000000" pitchFamily="34" charset="-127"/>
              </a:rPr>
              <a:t>,</a:t>
            </a:r>
            <a:r>
              <a:rPr lang="ko-KR" altLang="en-US" sz="1200" dirty="0">
                <a:latin typeface="+mj-lt"/>
                <a:ea typeface="Adobe 고딕 Std B" panose="020B0800000000000000" pitchFamily="34" charset="-127"/>
              </a:rPr>
              <a:t>크기</a:t>
            </a:r>
            <a:r>
              <a:rPr lang="en-US" altLang="ko-KR" sz="1200" dirty="0">
                <a:latin typeface="+mj-lt"/>
                <a:ea typeface="Adobe 고딕 Std B" panose="020B0800000000000000" pitchFamily="34" charset="-127"/>
              </a:rPr>
              <a:t>,</a:t>
            </a:r>
            <a:r>
              <a:rPr lang="ko-KR" altLang="en-US" sz="1200" dirty="0">
                <a:latin typeface="+mj-lt"/>
                <a:ea typeface="Adobe 고딕 Std B" panose="020B0800000000000000" pitchFamily="34" charset="-127"/>
              </a:rPr>
              <a:t>재료</a:t>
            </a:r>
            <a:r>
              <a:rPr lang="en-US" altLang="ko-KR" sz="1200" dirty="0">
                <a:latin typeface="+mj-lt"/>
                <a:ea typeface="Adobe 고딕 Std B" panose="020B0800000000000000" pitchFamily="34" charset="-127"/>
              </a:rPr>
              <a:t>,</a:t>
            </a:r>
            <a:r>
              <a:rPr lang="ko-KR" altLang="en-US" sz="1200" dirty="0">
                <a:latin typeface="+mj-lt"/>
                <a:ea typeface="Adobe 고딕 Std B" panose="020B0800000000000000" pitchFamily="34" charset="-127"/>
              </a:rPr>
              <a:t>년도 필수 기재</a:t>
            </a:r>
            <a:r>
              <a:rPr lang="en-US" altLang="ko-KR" sz="1200" dirty="0">
                <a:latin typeface="+mj-lt"/>
                <a:ea typeface="Adobe 고딕 Std B" panose="020B0800000000000000" pitchFamily="34" charset="-127"/>
              </a:rPr>
              <a:t>)</a:t>
            </a:r>
            <a:endParaRPr lang="ko-KR" altLang="en-US" sz="12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9597440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429766" y="584261"/>
            <a:ext cx="8547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dirty="0">
                <a:latin typeface="+mj-lt"/>
                <a:ea typeface="Adobe 고딕 Std B" panose="020B0800000000000000" pitchFamily="34" charset="-127"/>
              </a:rPr>
              <a:t>작품 </a:t>
            </a:r>
            <a:r>
              <a:rPr lang="en-US" altLang="ko-KR" dirty="0">
                <a:latin typeface="+mj-lt"/>
                <a:ea typeface="Adobe 고딕 Std B" panose="020B0800000000000000" pitchFamily="34" charset="-127"/>
              </a:rPr>
              <a:t>5</a:t>
            </a:r>
            <a:endParaRPr lang="ko-KR" altLang="en-US" dirty="0">
              <a:latin typeface="+mj-lt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5927250" y="654920"/>
            <a:ext cx="8547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dirty="0">
                <a:latin typeface="+mj-lt"/>
                <a:ea typeface="Adobe 고딕 Std B" panose="020B0800000000000000" pitchFamily="34" charset="-127"/>
              </a:rPr>
              <a:t>작품 </a:t>
            </a:r>
            <a:r>
              <a:rPr lang="en-US" altLang="ko-KR" dirty="0">
                <a:latin typeface="+mj-lt"/>
                <a:ea typeface="Adobe 고딕 Std B" panose="020B0800000000000000" pitchFamily="34" charset="-127"/>
              </a:rPr>
              <a:t>6</a:t>
            </a:r>
            <a:endParaRPr lang="ko-KR" altLang="en-US" dirty="0">
              <a:latin typeface="+mj-lt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454704" y="5882239"/>
            <a:ext cx="33393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dirty="0">
                <a:latin typeface="+mj-lt"/>
                <a:ea typeface="Adobe 고딕 Std B" panose="020B0800000000000000" pitchFamily="34" charset="-127"/>
              </a:rPr>
              <a:t>작품 캡션</a:t>
            </a:r>
            <a:r>
              <a:rPr lang="en-US" altLang="ko-KR" sz="1200" dirty="0">
                <a:latin typeface="+mj-lt"/>
                <a:ea typeface="Adobe 고딕 Std B" panose="020B0800000000000000" pitchFamily="34" charset="-127"/>
              </a:rPr>
              <a:t>(</a:t>
            </a:r>
            <a:r>
              <a:rPr lang="ko-KR" altLang="en-US" sz="1200" dirty="0">
                <a:latin typeface="+mj-lt"/>
                <a:ea typeface="Adobe 고딕 Std B" panose="020B0800000000000000" pitchFamily="34" charset="-127"/>
              </a:rPr>
              <a:t>제목</a:t>
            </a:r>
            <a:r>
              <a:rPr lang="en-US" altLang="ko-KR" sz="1200" dirty="0">
                <a:latin typeface="+mj-lt"/>
                <a:ea typeface="Adobe 고딕 Std B" panose="020B0800000000000000" pitchFamily="34" charset="-127"/>
              </a:rPr>
              <a:t>,</a:t>
            </a:r>
            <a:r>
              <a:rPr lang="ko-KR" altLang="en-US" sz="1200" dirty="0">
                <a:latin typeface="+mj-lt"/>
                <a:ea typeface="Adobe 고딕 Std B" panose="020B0800000000000000" pitchFamily="34" charset="-127"/>
              </a:rPr>
              <a:t>크기</a:t>
            </a:r>
            <a:r>
              <a:rPr lang="en-US" altLang="ko-KR" sz="1200" dirty="0">
                <a:latin typeface="+mj-lt"/>
                <a:ea typeface="Adobe 고딕 Std B" panose="020B0800000000000000" pitchFamily="34" charset="-127"/>
              </a:rPr>
              <a:t>,</a:t>
            </a:r>
            <a:r>
              <a:rPr lang="ko-KR" altLang="en-US" sz="1200" dirty="0">
                <a:latin typeface="+mj-lt"/>
                <a:ea typeface="Adobe 고딕 Std B" panose="020B0800000000000000" pitchFamily="34" charset="-127"/>
              </a:rPr>
              <a:t>재료</a:t>
            </a:r>
            <a:r>
              <a:rPr lang="en-US" altLang="ko-KR" sz="1200" dirty="0">
                <a:latin typeface="+mj-lt"/>
                <a:ea typeface="Adobe 고딕 Std B" panose="020B0800000000000000" pitchFamily="34" charset="-127"/>
              </a:rPr>
              <a:t>,</a:t>
            </a:r>
            <a:r>
              <a:rPr lang="ko-KR" altLang="en-US" sz="1200" dirty="0">
                <a:latin typeface="+mj-lt"/>
                <a:ea typeface="Adobe 고딕 Std B" panose="020B0800000000000000" pitchFamily="34" charset="-127"/>
              </a:rPr>
              <a:t>년도 필수 기재</a:t>
            </a:r>
            <a:r>
              <a:rPr lang="en-US" altLang="ko-KR" sz="1200" dirty="0">
                <a:latin typeface="+mj-lt"/>
                <a:ea typeface="Adobe 고딕 Std B" panose="020B0800000000000000" pitchFamily="34" charset="-127"/>
              </a:rPr>
              <a:t>)</a:t>
            </a:r>
            <a:endParaRPr lang="ko-KR" altLang="en-US" sz="1200" dirty="0">
              <a:latin typeface="+mj-lt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5927250" y="5882239"/>
            <a:ext cx="33393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dirty="0">
                <a:latin typeface="+mj-lt"/>
                <a:ea typeface="Adobe 고딕 Std B" panose="020B0800000000000000" pitchFamily="34" charset="-127"/>
              </a:rPr>
              <a:t>작품 캡션</a:t>
            </a:r>
            <a:r>
              <a:rPr lang="en-US" altLang="ko-KR" sz="1200" dirty="0">
                <a:latin typeface="+mj-lt"/>
                <a:ea typeface="Adobe 고딕 Std B" panose="020B0800000000000000" pitchFamily="34" charset="-127"/>
              </a:rPr>
              <a:t>(</a:t>
            </a:r>
            <a:r>
              <a:rPr lang="ko-KR" altLang="en-US" sz="1200" dirty="0">
                <a:latin typeface="+mj-lt"/>
                <a:ea typeface="Adobe 고딕 Std B" panose="020B0800000000000000" pitchFamily="34" charset="-127"/>
              </a:rPr>
              <a:t>제목</a:t>
            </a:r>
            <a:r>
              <a:rPr lang="en-US" altLang="ko-KR" sz="1200" dirty="0">
                <a:latin typeface="+mj-lt"/>
                <a:ea typeface="Adobe 고딕 Std B" panose="020B0800000000000000" pitchFamily="34" charset="-127"/>
              </a:rPr>
              <a:t>,</a:t>
            </a:r>
            <a:r>
              <a:rPr lang="ko-KR" altLang="en-US" sz="1200" dirty="0">
                <a:latin typeface="+mj-lt"/>
                <a:ea typeface="Adobe 고딕 Std B" panose="020B0800000000000000" pitchFamily="34" charset="-127"/>
              </a:rPr>
              <a:t>크기</a:t>
            </a:r>
            <a:r>
              <a:rPr lang="en-US" altLang="ko-KR" sz="1200" dirty="0">
                <a:latin typeface="+mj-lt"/>
                <a:ea typeface="Adobe 고딕 Std B" panose="020B0800000000000000" pitchFamily="34" charset="-127"/>
              </a:rPr>
              <a:t>,</a:t>
            </a:r>
            <a:r>
              <a:rPr lang="ko-KR" altLang="en-US" sz="1200" dirty="0">
                <a:latin typeface="+mj-lt"/>
                <a:ea typeface="Adobe 고딕 Std B" panose="020B0800000000000000" pitchFamily="34" charset="-127"/>
              </a:rPr>
              <a:t>재료</a:t>
            </a:r>
            <a:r>
              <a:rPr lang="en-US" altLang="ko-KR" sz="1200" dirty="0">
                <a:latin typeface="+mj-lt"/>
                <a:ea typeface="Adobe 고딕 Std B" panose="020B0800000000000000" pitchFamily="34" charset="-127"/>
              </a:rPr>
              <a:t>,</a:t>
            </a:r>
            <a:r>
              <a:rPr lang="ko-KR" altLang="en-US" sz="1200" dirty="0">
                <a:latin typeface="+mj-lt"/>
                <a:ea typeface="Adobe 고딕 Std B" panose="020B0800000000000000" pitchFamily="34" charset="-127"/>
              </a:rPr>
              <a:t>년도 필수 기재</a:t>
            </a:r>
            <a:r>
              <a:rPr lang="en-US" altLang="ko-KR" sz="1200" dirty="0">
                <a:latin typeface="+mj-lt"/>
                <a:ea typeface="Adobe 고딕 Std B" panose="020B0800000000000000" pitchFamily="34" charset="-127"/>
              </a:rPr>
              <a:t>)</a:t>
            </a:r>
            <a:endParaRPr lang="ko-KR" altLang="en-US" sz="12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5600576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29766" y="397163"/>
            <a:ext cx="63754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>
                <a:latin typeface="+mj-lt"/>
                <a:ea typeface="Adobe 고딕 Std B" panose="020B0800000000000000" pitchFamily="34" charset="-127"/>
              </a:rPr>
              <a:t>지원금 활용 계획 및 작품 계획서 </a:t>
            </a:r>
            <a:r>
              <a:rPr lang="en-US" altLang="ko-KR" dirty="0">
                <a:latin typeface="+mj-lt"/>
                <a:ea typeface="Adobe 고딕 Std B" panose="020B0800000000000000" pitchFamily="34" charset="-127"/>
              </a:rPr>
              <a:t>(1~2 </a:t>
            </a:r>
            <a:r>
              <a:rPr lang="ko-KR" altLang="en-US" dirty="0">
                <a:latin typeface="+mj-lt"/>
                <a:ea typeface="Adobe 고딕 Std B" panose="020B0800000000000000" pitchFamily="34" charset="-127"/>
              </a:rPr>
              <a:t>페이지 분량</a:t>
            </a:r>
            <a:r>
              <a:rPr lang="en-US" altLang="ko-KR" dirty="0">
                <a:latin typeface="+mj-lt"/>
                <a:ea typeface="Adobe 고딕 Std B" panose="020B0800000000000000" pitchFamily="34" charset="-127"/>
              </a:rPr>
              <a:t>, </a:t>
            </a:r>
            <a:r>
              <a:rPr lang="ko-KR" altLang="en-US" dirty="0">
                <a:latin typeface="+mj-lt"/>
                <a:ea typeface="Adobe 고딕 Std B" panose="020B0800000000000000" pitchFamily="34" charset="-127"/>
              </a:rPr>
              <a:t>간략히</a:t>
            </a:r>
            <a:r>
              <a:rPr lang="en-US" altLang="ko-KR" dirty="0">
                <a:latin typeface="+mj-lt"/>
                <a:ea typeface="Adobe 고딕 Std B" panose="020B0800000000000000" pitchFamily="34" charset="-127"/>
              </a:rPr>
              <a:t>)</a:t>
            </a:r>
            <a:endParaRPr lang="ko-KR" altLang="en-US" dirty="0">
              <a:latin typeface="+mj-lt"/>
              <a:ea typeface="Adobe 고딕 Std B" panose="020B0800000000000000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1007755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212</TotalTime>
  <Words>209</Words>
  <Application>Microsoft Office PowerPoint</Application>
  <PresentationFormat>와이드스크린</PresentationFormat>
  <Paragraphs>36</Paragraphs>
  <Slides>7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10" baseType="lpstr">
      <vt:lpstr>맑은 고딕</vt:lpstr>
      <vt:lpstr>Arial</vt:lpstr>
      <vt:lpstr>Office 테마</vt:lpstr>
      <vt:lpstr>PowerPoint 프레젠테이션</vt:lpstr>
      <vt:lpstr>작가 약력</vt:lpstr>
      <vt:lpstr>작품 설명 / 작가 노트 (양식 자유, 3페이지 이내)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kosa space</dc:creator>
  <cp:lastModifiedBy>Justin Brooks</cp:lastModifiedBy>
  <cp:revision>14</cp:revision>
  <dcterms:created xsi:type="dcterms:W3CDTF">2021-12-22T03:00:47Z</dcterms:created>
  <dcterms:modified xsi:type="dcterms:W3CDTF">2022-01-05T02:11:53Z</dcterms:modified>
</cp:coreProperties>
</file>