
<file path=[Content_Types].xml><?xml version="1.0" encoding="utf-8"?>
<Types xmlns="http://schemas.openxmlformats.org/package/2006/content-types"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4" r:id="rId2"/>
    <p:sldId id="262" r:id="rId3"/>
  </p:sldIdLst>
  <p:sldSz cx="6858000" cy="9906000" type="A4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C01"/>
    <a:srgbClr val="F6692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75" autoAdjust="0"/>
    <p:restoredTop sz="94688" autoAdjust="0"/>
  </p:normalViewPr>
  <p:slideViewPr>
    <p:cSldViewPr>
      <p:cViewPr>
        <p:scale>
          <a:sx n="100" d="100"/>
          <a:sy n="100" d="100"/>
        </p:scale>
        <p:origin x="-2808" y="75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00" y="-108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0F4C4F-3C22-4908-8B56-55352EE2DBFB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9B1DF-4336-4E6A-8774-A95B9495603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7931F-D0F6-424C-83B7-11653C74F248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17725" y="741363"/>
            <a:ext cx="25622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6864C2-AA18-4180-A8B5-F774E64ED5A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117725" y="741363"/>
            <a:ext cx="2562225" cy="3702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6864C2-AA18-4180-A8B5-F774E64ED5A8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D80BC-4708-4352-99A1-14E134F4F1C1}" type="datetimeFigureOut">
              <a:rPr lang="ko-KR" altLang="en-US" smtClean="0"/>
              <a:pPr/>
              <a:t>2019-02-21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7DC06-A63D-49D2-A06D-4EF92AB765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bnhc@naver.com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C:\Users\user\Desktop\MBN\4. 기타업무\CI\799px-MBN_Channel_Logo_svg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143248" y="140153"/>
            <a:ext cx="571480" cy="169377"/>
          </a:xfrm>
          <a:prstGeom prst="rect">
            <a:avLst/>
          </a:prstGeom>
          <a:noFill/>
          <a:ln>
            <a:noFill/>
          </a:ln>
          <a:scene3d>
            <a:camera prst="obliqueTopLeft"/>
            <a:lightRig rig="threePt" dir="t"/>
          </a:scene3d>
        </p:spPr>
      </p:pic>
      <p:cxnSp>
        <p:nvCxnSpPr>
          <p:cNvPr id="67" name="직선 연결선 66"/>
          <p:cNvCxnSpPr/>
          <p:nvPr/>
        </p:nvCxnSpPr>
        <p:spPr>
          <a:xfrm rot="16200000" flipH="1">
            <a:off x="-1775304" y="6108198"/>
            <a:ext cx="7715304" cy="21340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직선 연결선 68"/>
          <p:cNvCxnSpPr/>
          <p:nvPr/>
        </p:nvCxnSpPr>
        <p:spPr>
          <a:xfrm rot="16200000" flipH="1">
            <a:off x="903485" y="6127748"/>
            <a:ext cx="7715304" cy="21340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연결선 70"/>
          <p:cNvCxnSpPr/>
          <p:nvPr/>
        </p:nvCxnSpPr>
        <p:spPr>
          <a:xfrm>
            <a:off x="142852" y="2024042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142852" y="2268836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142852" y="3803642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42852" y="5323842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142852" y="6866586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142852" y="8406154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2230595" y="297388"/>
            <a:ext cx="2396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&lt;</a:t>
            </a:r>
            <a:r>
              <a:rPr lang="ko-KR" altLang="en-US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출품용 스토리보드</a:t>
            </a:r>
            <a:r>
              <a:rPr lang="en-US" altLang="ko-KR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&gt;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14290" y="666720"/>
            <a:ext cx="3429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 이름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(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나이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) :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 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연락처 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: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 e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메일 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: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 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제작물 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URL :</a:t>
            </a:r>
          </a:p>
          <a:p>
            <a:r>
              <a:rPr lang="en-US" altLang="ko-KR" sz="9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  *</a:t>
            </a:r>
            <a:r>
              <a:rPr lang="ko-KR" altLang="en-US" sz="9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영상 제작 능력 소유자의 경우</a:t>
            </a:r>
            <a:r>
              <a:rPr lang="en-US" altLang="ko-KR" sz="9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 </a:t>
            </a:r>
            <a:r>
              <a:rPr lang="ko-KR" altLang="en-US" sz="9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제작물 </a:t>
            </a:r>
            <a:r>
              <a:rPr lang="en-US" altLang="ko-KR" sz="9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URL </a:t>
            </a:r>
            <a:r>
              <a:rPr lang="ko-KR" altLang="en-US" sz="9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기입</a:t>
            </a:r>
            <a:endParaRPr lang="en-US" altLang="ko-KR" sz="900" dirty="0" smtClean="0">
              <a:latin typeface="돋움" pitchFamily="50" charset="-127"/>
              <a:ea typeface="돋움" pitchFamily="50" charset="-127"/>
              <a:cs typeface="함초롬돋움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643314" y="825973"/>
            <a:ext cx="30003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 e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메일 접수 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  <a:hlinkClick r:id="rId3"/>
              </a:rPr>
              <a:t>mbnhc@naver.com</a:t>
            </a:r>
            <a:endParaRPr lang="en-US" altLang="ko-KR" sz="1100" dirty="0" smtClean="0">
              <a:latin typeface="돋움" pitchFamily="50" charset="-127"/>
              <a:ea typeface="돋움" pitchFamily="50" charset="-127"/>
              <a:cs typeface="함초롬돋움" pitchFamily="50" charset="-127"/>
            </a:endParaRPr>
          </a:p>
          <a:p>
            <a:pPr>
              <a:buFont typeface="Arial" pitchFamily="34" charset="0"/>
              <a:buChar char="•"/>
            </a:pP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 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파일명 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: 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이름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(</a:t>
            </a:r>
            <a:r>
              <a:rPr lang="ko-KR" altLang="en-US" sz="1100" dirty="0" err="1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팀명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)_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날짜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(MBN</a:t>
            </a:r>
            <a:r>
              <a:rPr lang="ko-KR" altLang="en-US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공모전</a:t>
            </a:r>
            <a:r>
              <a:rPr lang="en-US" altLang="ko-KR" sz="1100" dirty="0" smtClean="0">
                <a:latin typeface="돋움" pitchFamily="50" charset="-127"/>
                <a:ea typeface="돋움" pitchFamily="50" charset="-127"/>
                <a:cs typeface="함초롬돋움" pitchFamily="50" charset="-127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en-US" altLang="ko-KR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 </a:t>
            </a:r>
            <a:r>
              <a:rPr lang="ko-KR" altLang="en-US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총 </a:t>
            </a:r>
            <a:r>
              <a:rPr lang="en-US" altLang="ko-KR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17</a:t>
            </a:r>
            <a:r>
              <a:rPr lang="ko-KR" altLang="en-US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컷 이내로 작성 바랍니다</a:t>
            </a:r>
            <a:r>
              <a:rPr lang="en-US" altLang="ko-KR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altLang="ko-KR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 </a:t>
            </a:r>
            <a:r>
              <a:rPr lang="ko-KR" altLang="en-US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마감</a:t>
            </a:r>
            <a:r>
              <a:rPr lang="en-US" altLang="ko-KR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:  2019</a:t>
            </a:r>
            <a:r>
              <a:rPr lang="ko-KR" altLang="en-US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년 </a:t>
            </a:r>
            <a:r>
              <a:rPr lang="en-US" altLang="ko-KR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3</a:t>
            </a:r>
            <a:r>
              <a:rPr lang="ko-KR" altLang="en-US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월 </a:t>
            </a:r>
            <a:r>
              <a:rPr lang="en-US" altLang="ko-KR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29</a:t>
            </a:r>
            <a:r>
              <a:rPr lang="ko-KR" altLang="en-US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일 </a:t>
            </a:r>
            <a:r>
              <a:rPr lang="en-US" altLang="ko-KR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21</a:t>
            </a:r>
            <a:r>
              <a:rPr lang="ko-KR" altLang="en-US" sz="1100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  <a:cs typeface="함초롬돋움" pitchFamily="50" charset="-127"/>
              </a:rPr>
              <a:t>시까지</a:t>
            </a:r>
            <a:endParaRPr lang="ko-KR" altLang="en-US" sz="1100" dirty="0">
              <a:solidFill>
                <a:srgbClr val="FF0000"/>
              </a:solidFill>
              <a:latin typeface="돋움" pitchFamily="50" charset="-127"/>
              <a:ea typeface="돋움" pitchFamily="50" charset="-127"/>
              <a:cs typeface="함초롬돋움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03734" y="2024042"/>
            <a:ext cx="155363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오디오</a:t>
            </a:r>
            <a:r>
              <a:rPr lang="en-US" altLang="ko-KR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(</a:t>
            </a:r>
            <a:r>
              <a:rPr lang="ko-KR" altLang="en-US" sz="1100" dirty="0" err="1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나레이션</a:t>
            </a:r>
            <a:r>
              <a:rPr lang="en-US" altLang="ko-KR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)/</a:t>
            </a:r>
            <a:r>
              <a:rPr lang="ko-KR" altLang="en-US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효과</a:t>
            </a:r>
            <a:endParaRPr lang="ko-KR" altLang="en-US" sz="1100" dirty="0">
              <a:latin typeface="함초롬돋움" pitchFamily="50" charset="-127"/>
              <a:ea typeface="함초롬돋움" pitchFamily="50" charset="-127"/>
              <a:cs typeface="함초롬돋움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132284" y="2024042"/>
            <a:ext cx="5934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이미지</a:t>
            </a:r>
            <a:endParaRPr lang="ko-KR" altLang="en-US" sz="1100" dirty="0">
              <a:latin typeface="함초롬돋움" pitchFamily="50" charset="-127"/>
              <a:ea typeface="함초롬돋움" pitchFamily="50" charset="-127"/>
              <a:cs typeface="함초롬돋움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00306" y="2809860"/>
            <a:ext cx="1871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손으로 그리거나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, </a:t>
            </a:r>
            <a:r>
              <a:rPr lang="ko-KR" altLang="en-US" sz="900" dirty="0" err="1" smtClean="0">
                <a:solidFill>
                  <a:schemeClr val="bg1">
                    <a:lumMod val="65000"/>
                  </a:schemeClr>
                </a:solidFill>
              </a:rPr>
              <a:t>포토샵</a:t>
            </a:r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 등으로 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손수 작업한 이미지 삽입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113218" y="2730657"/>
            <a:ext cx="145905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좌측 이미지의 상황 설명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또는 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화면 자막 표기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562615" y="2004220"/>
            <a:ext cx="6319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비디오</a:t>
            </a:r>
            <a:endParaRPr lang="ko-KR" altLang="en-US" sz="1200" dirty="0">
              <a:latin typeface="함초롬돋움" pitchFamily="50" charset="-127"/>
              <a:ea typeface="함초롬돋움" pitchFamily="50" charset="-127"/>
              <a:cs typeface="함초롬돋움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5810" y="2595546"/>
            <a:ext cx="12586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우측 이미지의 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음성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(</a:t>
            </a:r>
            <a:r>
              <a:rPr lang="ko-KR" altLang="en-US" sz="900" dirty="0" err="1" smtClean="0">
                <a:solidFill>
                  <a:schemeClr val="bg1">
                    <a:lumMod val="65000"/>
                  </a:schemeClr>
                </a:solidFill>
              </a:rPr>
              <a:t>나레이션</a:t>
            </a:r>
            <a:r>
              <a:rPr lang="en-US" altLang="ko-KR" sz="900" dirty="0" smtClean="0">
                <a:solidFill>
                  <a:schemeClr val="bg1">
                    <a:lumMod val="65000"/>
                  </a:schemeClr>
                </a:solidFill>
              </a:rPr>
              <a:t>) </a:t>
            </a:r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표기 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또는 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r>
              <a:rPr lang="ko-KR" altLang="en-US" sz="900" dirty="0" smtClean="0">
                <a:solidFill>
                  <a:schemeClr val="bg1">
                    <a:lumMod val="65000"/>
                  </a:schemeClr>
                </a:solidFill>
              </a:rPr>
              <a:t>효과 설명</a:t>
            </a:r>
            <a:endParaRPr lang="en-US" altLang="ko-KR" sz="900" dirty="0" smtClean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643314" y="1666852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800" dirty="0" smtClean="0">
                <a:latin typeface="배달의민족 한나체 Air" pitchFamily="50" charset="-127"/>
                <a:ea typeface="배달의민족 한나체 Air" pitchFamily="50" charset="-127"/>
              </a:rPr>
              <a:t>&lt;</a:t>
            </a:r>
            <a:r>
              <a:rPr lang="ko-KR" altLang="en-US" sz="800" dirty="0" smtClean="0">
                <a:latin typeface="배달의민족 한나체 Air" pitchFamily="50" charset="-127"/>
                <a:ea typeface="배달의민족 한나체 Air" pitchFamily="50" charset="-127"/>
              </a:rPr>
              <a:t>문의사항</a:t>
            </a:r>
            <a:r>
              <a:rPr lang="en-US" altLang="ko-KR" sz="800" dirty="0" smtClean="0">
                <a:latin typeface="배달의민족 한나체 Air" pitchFamily="50" charset="-127"/>
                <a:ea typeface="배달의민족 한나체 Air" pitchFamily="50" charset="-127"/>
              </a:rPr>
              <a:t>&gt;</a:t>
            </a:r>
            <a:r>
              <a:rPr lang="en-US" altLang="ko-KR" sz="800" b="1" dirty="0" smtClean="0">
                <a:latin typeface="배달의민족 한나체 Air" pitchFamily="50" charset="-127"/>
                <a:ea typeface="배달의민족 한나체 Air" pitchFamily="50" charset="-127"/>
              </a:rPr>
              <a:t> </a:t>
            </a:r>
            <a:r>
              <a:rPr lang="ko-KR" altLang="en-US" sz="800" dirty="0" smtClean="0">
                <a:latin typeface="배달의민족 한나체 Air" pitchFamily="50" charset="-127"/>
                <a:ea typeface="배달의민족 한나체 Air" pitchFamily="50" charset="-127"/>
              </a:rPr>
              <a:t>공모전 운영사무국  </a:t>
            </a:r>
            <a:r>
              <a:rPr lang="ko-KR" altLang="en-US" sz="800" dirty="0" smtClean="0">
                <a:latin typeface="굴림" pitchFamily="50" charset="-127"/>
                <a:ea typeface="굴림" pitchFamily="50" charset="-127"/>
              </a:rPr>
              <a:t>☎ </a:t>
            </a:r>
            <a:r>
              <a:rPr lang="en-US" altLang="ko-KR" sz="800" dirty="0" smtClean="0">
                <a:latin typeface="배달의민족 한나체 Air" pitchFamily="50" charset="-127"/>
                <a:ea typeface="배달의민족 한나체 Air" pitchFamily="50" charset="-127"/>
              </a:rPr>
              <a:t>02-2000-3392/3017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MBN\4. 기타업무\CI\799px-MBN_Channel_Logo_svg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143248" y="68715"/>
            <a:ext cx="571480" cy="169377"/>
          </a:xfrm>
          <a:prstGeom prst="rect">
            <a:avLst/>
          </a:prstGeom>
          <a:noFill/>
          <a:ln>
            <a:noFill/>
          </a:ln>
          <a:scene3d>
            <a:camera prst="obliqueTopLeft"/>
            <a:lightRig rig="threePt" dir="t"/>
          </a:scene3d>
        </p:spPr>
      </p:pic>
      <p:cxnSp>
        <p:nvCxnSpPr>
          <p:cNvPr id="16" name="직선 연결선 15"/>
          <p:cNvCxnSpPr/>
          <p:nvPr/>
        </p:nvCxnSpPr>
        <p:spPr>
          <a:xfrm rot="16200000" flipH="1">
            <a:off x="-2525403" y="5335239"/>
            <a:ext cx="9215502" cy="21340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rot="16200000" flipH="1">
            <a:off x="153386" y="5335240"/>
            <a:ext cx="9215502" cy="21340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 rot="16200000" flipH="1">
            <a:off x="-1775304" y="6108198"/>
            <a:ext cx="7715304" cy="21340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 rot="16200000" flipH="1">
            <a:off x="903485" y="6127748"/>
            <a:ext cx="7715304" cy="21340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142852" y="3803642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142852" y="5323842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142852" y="6866586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142852" y="8406154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142852" y="2268836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142852" y="472228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142852" y="717022"/>
            <a:ext cx="6572296" cy="1588"/>
          </a:xfrm>
          <a:prstGeom prst="line">
            <a:avLst/>
          </a:prstGeom>
          <a:ln w="28575">
            <a:solidFill>
              <a:schemeClr val="tx1"/>
            </a:solidFill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303734" y="472228"/>
            <a:ext cx="155363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오디오</a:t>
            </a:r>
            <a:r>
              <a:rPr lang="en-US" altLang="ko-KR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(</a:t>
            </a:r>
            <a:r>
              <a:rPr lang="ko-KR" altLang="en-US" sz="1100" dirty="0" err="1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나레이션</a:t>
            </a:r>
            <a:r>
              <a:rPr lang="en-US" altLang="ko-KR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)/</a:t>
            </a:r>
            <a:r>
              <a:rPr lang="ko-KR" altLang="en-US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효과</a:t>
            </a:r>
            <a:endParaRPr lang="ko-KR" altLang="en-US" sz="1100" dirty="0">
              <a:latin typeface="함초롬돋움" pitchFamily="50" charset="-127"/>
              <a:ea typeface="함초롬돋움" pitchFamily="50" charset="-127"/>
              <a:cs typeface="함초롬돋움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132284" y="472228"/>
            <a:ext cx="5934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1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이미지</a:t>
            </a:r>
            <a:endParaRPr lang="ko-KR" altLang="en-US" sz="1100" dirty="0">
              <a:latin typeface="함초롬돋움" pitchFamily="50" charset="-127"/>
              <a:ea typeface="함초롬돋움" pitchFamily="50" charset="-127"/>
              <a:cs typeface="함초롬돋움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562615" y="452406"/>
            <a:ext cx="6319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 smtClean="0">
                <a:latin typeface="함초롬돋움" pitchFamily="50" charset="-127"/>
                <a:ea typeface="함초롬돋움" pitchFamily="50" charset="-127"/>
                <a:cs typeface="함초롬돋움" pitchFamily="50" charset="-127"/>
              </a:rPr>
              <a:t>비디오</a:t>
            </a:r>
            <a:endParaRPr lang="ko-KR" altLang="en-US" sz="1200" dirty="0">
              <a:latin typeface="함초롬돋움" pitchFamily="50" charset="-127"/>
              <a:ea typeface="함초롬돋움" pitchFamily="50" charset="-127"/>
              <a:cs typeface="함초롬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1339</TotalTime>
  <Words>116</Words>
  <Application>Microsoft Office PowerPoint</Application>
  <PresentationFormat>A4 용지(210x297mm)</PresentationFormat>
  <Paragraphs>27</Paragraphs>
  <Slides>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MBN문재철</cp:lastModifiedBy>
  <cp:revision>113</cp:revision>
  <dcterms:created xsi:type="dcterms:W3CDTF">2019-01-23T01:58:54Z</dcterms:created>
  <dcterms:modified xsi:type="dcterms:W3CDTF">2019-02-21T07:53:09Z</dcterms:modified>
</cp:coreProperties>
</file>