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"/>
  </p:notesMasterIdLst>
  <p:sldIdLst>
    <p:sldId id="257" r:id="rId2"/>
    <p:sldId id="277" r:id="rId3"/>
    <p:sldId id="278" r:id="rId4"/>
    <p:sldId id="279" r:id="rId5"/>
    <p:sldId id="262" r:id="rId6"/>
  </p:sldIdLst>
  <p:sldSz cx="9906000" cy="6858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99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7B8D4"/>
    <a:srgbClr val="FFFFFF"/>
    <a:srgbClr val="0000FF"/>
    <a:srgbClr val="4FB7D0"/>
    <a:srgbClr val="53AF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354" y="114"/>
      </p:cViewPr>
      <p:guideLst>
        <p:guide orient="horz" pos="799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C8D1A4-508D-405D-8E6A-4E508484D19C}" type="datetimeFigureOut">
              <a:rPr lang="ko-KR" altLang="en-US" smtClean="0"/>
              <a:t>2020-01-03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B3D96B-AADA-4EBB-82CB-E927F13B08F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7471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200150" y="1143000"/>
            <a:ext cx="44577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&lt;</a:t>
            </a:r>
            <a:r>
              <a:rPr lang="ko-KR" altLang="en-US" dirty="0" err="1" smtClean="0"/>
              <a:t>으르신짤</a:t>
            </a:r>
            <a:r>
              <a:rPr lang="en-US" altLang="ko-KR" dirty="0" smtClean="0"/>
              <a:t>&gt;</a:t>
            </a:r>
          </a:p>
          <a:p>
            <a:r>
              <a:rPr lang="en-US" altLang="ko-KR" dirty="0" smtClean="0"/>
              <a:t>- </a:t>
            </a:r>
            <a:r>
              <a:rPr lang="ko-KR" altLang="en-US" dirty="0" smtClean="0"/>
              <a:t>시안 </a:t>
            </a:r>
            <a:r>
              <a:rPr lang="ko-KR" altLang="en-US" dirty="0" err="1" smtClean="0"/>
              <a:t>기제작</a:t>
            </a:r>
            <a:r>
              <a:rPr lang="ko-KR" altLang="en-US" dirty="0" smtClean="0"/>
              <a:t> 건 </a:t>
            </a:r>
            <a:r>
              <a:rPr lang="en-US" altLang="ko-KR" dirty="0" smtClean="0"/>
              <a:t>: 4</a:t>
            </a:r>
            <a:r>
              <a:rPr lang="ko-KR" altLang="en-US" dirty="0" smtClean="0"/>
              <a:t>종</a:t>
            </a:r>
            <a:endParaRPr lang="en-US" altLang="ko-KR" dirty="0" smtClean="0"/>
          </a:p>
          <a:p>
            <a:r>
              <a:rPr lang="en-US" altLang="ko-KR" dirty="0" smtClean="0"/>
              <a:t>- </a:t>
            </a:r>
            <a:r>
              <a:rPr lang="ko-KR" altLang="en-US" dirty="0" smtClean="0"/>
              <a:t>스토리보드 상 추가 제작</a:t>
            </a:r>
            <a:endParaRPr lang="en-US" altLang="ko-KR" dirty="0" smtClean="0"/>
          </a:p>
          <a:p>
            <a:r>
              <a:rPr lang="en-US" altLang="ko-KR" dirty="0" smtClean="0"/>
              <a:t>- </a:t>
            </a:r>
            <a:r>
              <a:rPr lang="ko-KR" altLang="en-US" dirty="0" smtClean="0"/>
              <a:t>배포 방안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858420-2A9E-4104-B34A-99E817AB1F7B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30425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BBD23-2EFC-4D23-A5DB-2F39067C1FC2}" type="datetimeFigureOut">
              <a:rPr lang="ko-KR" altLang="en-US" smtClean="0"/>
              <a:t>2020-01-03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35491-6367-4C11-87BF-1703198978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238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BBD23-2EFC-4D23-A5DB-2F39067C1FC2}" type="datetimeFigureOut">
              <a:rPr lang="ko-KR" altLang="en-US" smtClean="0"/>
              <a:t>2020-01-03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35491-6367-4C11-87BF-1703198978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3284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BBD23-2EFC-4D23-A5DB-2F39067C1FC2}" type="datetimeFigureOut">
              <a:rPr lang="ko-KR" altLang="en-US" smtClean="0"/>
              <a:t>2020-01-03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35491-6367-4C11-87BF-1703198978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7186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BBD23-2EFC-4D23-A5DB-2F39067C1FC2}" type="datetimeFigureOut">
              <a:rPr lang="ko-KR" altLang="en-US" smtClean="0"/>
              <a:t>2020-01-03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35491-6367-4C11-87BF-1703198978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0401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BBD23-2EFC-4D23-A5DB-2F39067C1FC2}" type="datetimeFigureOut">
              <a:rPr lang="ko-KR" altLang="en-US" smtClean="0"/>
              <a:t>2020-01-03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35491-6367-4C11-87BF-1703198978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7594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BBD23-2EFC-4D23-A5DB-2F39067C1FC2}" type="datetimeFigureOut">
              <a:rPr lang="ko-KR" altLang="en-US" smtClean="0"/>
              <a:t>2020-01-03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35491-6367-4C11-87BF-1703198978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0390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BBD23-2EFC-4D23-A5DB-2F39067C1FC2}" type="datetimeFigureOut">
              <a:rPr lang="ko-KR" altLang="en-US" smtClean="0"/>
              <a:t>2020-01-03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35491-6367-4C11-87BF-1703198978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5420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BBD23-2EFC-4D23-A5DB-2F39067C1FC2}" type="datetimeFigureOut">
              <a:rPr lang="ko-KR" altLang="en-US" smtClean="0"/>
              <a:t>2020-01-03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35491-6367-4C11-87BF-1703198978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1235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BBD23-2EFC-4D23-A5DB-2F39067C1FC2}" type="datetimeFigureOut">
              <a:rPr lang="ko-KR" altLang="en-US" smtClean="0"/>
              <a:t>2020-01-03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35491-6367-4C11-87BF-1703198978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2002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BBD23-2EFC-4D23-A5DB-2F39067C1FC2}" type="datetimeFigureOut">
              <a:rPr lang="ko-KR" altLang="en-US" smtClean="0"/>
              <a:t>2020-01-03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35491-6367-4C11-87BF-1703198978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264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BBD23-2EFC-4D23-A5DB-2F39067C1FC2}" type="datetimeFigureOut">
              <a:rPr lang="ko-KR" altLang="en-US" smtClean="0"/>
              <a:t>2020-01-03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35491-6367-4C11-87BF-1703198978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5116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BBD23-2EFC-4D23-A5DB-2F39067C1FC2}" type="datetimeFigureOut">
              <a:rPr lang="ko-KR" altLang="en-US" smtClean="0"/>
              <a:t>2020-01-03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135491-6367-4C11-87BF-1703198978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9086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to_o23@naver.com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buter49@naver.com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0" y="0"/>
            <a:ext cx="9906000" cy="6857999"/>
          </a:xfrm>
          <a:prstGeom prst="rect">
            <a:avLst/>
          </a:prstGeom>
          <a:solidFill>
            <a:srgbClr val="4FB7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4" name="직사각형 3"/>
          <p:cNvSpPr/>
          <p:nvPr/>
        </p:nvSpPr>
        <p:spPr>
          <a:xfrm>
            <a:off x="1471121" y="3268839"/>
            <a:ext cx="69637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3600" dirty="0">
                <a:solidFill>
                  <a:srgbClr val="FFFFFF"/>
                </a:solidFill>
                <a:latin typeface="Yoon 윤고딕 550_TT" panose="02090603020101020101" pitchFamily="18" charset="-127"/>
                <a:ea typeface="Yoon 윤고딕 550_TT" panose="02090603020101020101" pitchFamily="18" charset="-127"/>
              </a:rPr>
              <a:t>비앤빛 대학생 마케팅 공모전 </a:t>
            </a:r>
            <a:r>
              <a:rPr lang="ko-KR" altLang="en-US" sz="3600" dirty="0" smtClean="0">
                <a:solidFill>
                  <a:srgbClr val="FFFFFF"/>
                </a:solidFill>
                <a:latin typeface="Yoon 윤고딕 550_TT" panose="02090603020101020101" pitchFamily="18" charset="-127"/>
                <a:ea typeface="Yoon 윤고딕 550_TT" panose="02090603020101020101" pitchFamily="18" charset="-127"/>
              </a:rPr>
              <a:t>신청서</a:t>
            </a:r>
            <a:endParaRPr lang="en-US" altLang="ko-KR" sz="3600" dirty="0">
              <a:solidFill>
                <a:srgbClr val="FFFFFF"/>
              </a:solidFill>
              <a:latin typeface="Yoon 윤고딕 550_TT" panose="02090603020101020101" pitchFamily="18" charset="-127"/>
              <a:ea typeface="Yoon 윤고딕 550_TT" panose="02090603020101020101" pitchFamily="18" charset="-127"/>
            </a:endParaRPr>
          </a:p>
        </p:txBody>
      </p:sp>
      <p:pic>
        <p:nvPicPr>
          <p:cNvPr id="1026" name="Picture 2" descr="비앤빛안과에 대한 이미지 검색결과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83" t="41125" r="5791" b="40875"/>
          <a:stretch/>
        </p:blipFill>
        <p:spPr bwMode="auto">
          <a:xfrm>
            <a:off x="3981323" y="2405080"/>
            <a:ext cx="1943355" cy="529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4485568" y="5517626"/>
            <a:ext cx="9348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1400" dirty="0" smtClean="0">
                <a:solidFill>
                  <a:srgbClr val="FFFFFF"/>
                </a:solidFill>
                <a:latin typeface="Yoon 윤고딕 550_TT" panose="02090603020101020101" pitchFamily="18" charset="-127"/>
                <a:ea typeface="Yoon 윤고딕 550_TT" panose="02090603020101020101" pitchFamily="18" charset="-127"/>
              </a:rPr>
              <a:t>2020.01.00</a:t>
            </a:r>
            <a:endParaRPr lang="en-US" altLang="ko-KR" sz="1400" dirty="0">
              <a:solidFill>
                <a:srgbClr val="FFFFFF"/>
              </a:solidFill>
              <a:latin typeface="Yoon 윤고딕 550_TT" panose="02090603020101020101" pitchFamily="18" charset="-127"/>
              <a:ea typeface="Yoon 윤고딕 550_TT" panose="02090603020101020101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388585" y="5208030"/>
            <a:ext cx="112883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400" dirty="0" smtClean="0">
                <a:solidFill>
                  <a:srgbClr val="FFFFFF"/>
                </a:solidFill>
                <a:latin typeface="Yoon 윤고딕 550_TT" panose="02090603020101020101" pitchFamily="18" charset="-127"/>
                <a:ea typeface="Yoon 윤고딕 550_TT" panose="02090603020101020101" pitchFamily="18" charset="-127"/>
              </a:rPr>
              <a:t>팀 이름 </a:t>
            </a:r>
            <a:r>
              <a:rPr lang="en-US" altLang="ko-KR" sz="1400" dirty="0" smtClean="0">
                <a:solidFill>
                  <a:srgbClr val="FFFFFF"/>
                </a:solidFill>
                <a:latin typeface="Yoon 윤고딕 550_TT" panose="02090603020101020101" pitchFamily="18" charset="-127"/>
                <a:ea typeface="Yoon 윤고딕 550_TT" panose="02090603020101020101" pitchFamily="18" charset="-127"/>
              </a:rPr>
              <a:t>: 000</a:t>
            </a:r>
            <a:endParaRPr lang="en-US" altLang="ko-KR" sz="1400" dirty="0">
              <a:solidFill>
                <a:srgbClr val="FFFFFF"/>
              </a:solidFill>
              <a:latin typeface="Yoon 윤고딕 550_TT" panose="02090603020101020101" pitchFamily="18" charset="-127"/>
              <a:ea typeface="Yoon 윤고딕 550_TT" panose="0209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18240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직사각형 60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rgbClr val="53AF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62" name="모서리가 둥근 직사각형 61"/>
          <p:cNvSpPr/>
          <p:nvPr/>
        </p:nvSpPr>
        <p:spPr>
          <a:xfrm>
            <a:off x="123567" y="115330"/>
            <a:ext cx="9671221" cy="6623221"/>
          </a:xfrm>
          <a:prstGeom prst="roundRect">
            <a:avLst>
              <a:gd name="adj" fmla="val 376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pic>
        <p:nvPicPr>
          <p:cNvPr id="48" name="Picture 2" descr="비앤빛안과에 대한 이미지 검색결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82" y="488635"/>
            <a:ext cx="1085543" cy="298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직사각형 51"/>
          <p:cNvSpPr/>
          <p:nvPr/>
        </p:nvSpPr>
        <p:spPr>
          <a:xfrm>
            <a:off x="548462" y="859481"/>
            <a:ext cx="20072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Yoon 윤고딕 550_TT" panose="02090603020101020101" pitchFamily="18" charset="-127"/>
                <a:ea typeface="Yoon 윤고딕 550_TT" panose="02090603020101020101" pitchFamily="18" charset="-127"/>
              </a:rPr>
              <a:t>Application (1/3)</a:t>
            </a:r>
            <a:endParaRPr lang="en-US" altLang="ko-KR" sz="2000" dirty="0">
              <a:solidFill>
                <a:schemeClr val="tx1">
                  <a:lumMod val="85000"/>
                  <a:lumOff val="15000"/>
                </a:schemeClr>
              </a:solidFill>
              <a:latin typeface="Yoon 윤고딕 550_TT" panose="02090603020101020101" pitchFamily="18" charset="-127"/>
              <a:ea typeface="Yoon 윤고딕 550_TT" panose="02090603020101020101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48461" y="1284792"/>
            <a:ext cx="887176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ㄴ </a:t>
            </a:r>
            <a:r>
              <a:rPr lang="ko-KR" altLang="en-US" sz="1000" b="1" dirty="0" smtClean="0">
                <a:solidFill>
                  <a:srgbClr val="FF0000"/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본 신청서 기준으로 평가 후 </a:t>
            </a:r>
            <a:r>
              <a:rPr lang="en-US" altLang="ko-KR" sz="1000" b="1" dirty="0" smtClean="0">
                <a:solidFill>
                  <a:srgbClr val="FF0000"/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OT </a:t>
            </a:r>
            <a:r>
              <a:rPr lang="ko-KR" altLang="en-US" sz="1000" b="1" dirty="0" smtClean="0">
                <a:solidFill>
                  <a:srgbClr val="FF0000"/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참석 </a:t>
            </a:r>
            <a:r>
              <a:rPr lang="en-US" altLang="ko-KR" sz="1000" b="1" dirty="0" smtClean="0">
                <a:solidFill>
                  <a:srgbClr val="FF0000"/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10</a:t>
            </a:r>
            <a:r>
              <a:rPr lang="ko-KR" altLang="en-US" sz="1000" b="1" dirty="0" smtClean="0">
                <a:solidFill>
                  <a:srgbClr val="FF0000"/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개 팀 선발 예정</a:t>
            </a:r>
            <a:r>
              <a:rPr lang="ko-KR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입니다</a:t>
            </a:r>
            <a:r>
              <a:rPr lang="en-US" altLang="ko-K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.</a:t>
            </a:r>
            <a:endParaRPr lang="en-US" altLang="ko-KR" sz="1000" dirty="0">
              <a:solidFill>
                <a:schemeClr val="tx1">
                  <a:lumMod val="65000"/>
                  <a:lumOff val="35000"/>
                </a:schemeClr>
              </a:solidFill>
              <a:latin typeface="Yoon 윤고딕 530_TT" panose="02090603020101020101" pitchFamily="18" charset="-127"/>
              <a:ea typeface="Yoon 윤고딕 530_TT" panose="02090603020101020101" pitchFamily="18" charset="-127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0567772"/>
              </p:ext>
            </p:extLst>
          </p:nvPr>
        </p:nvGraphicFramePr>
        <p:xfrm>
          <a:off x="2161309" y="2285995"/>
          <a:ext cx="5619405" cy="26493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5662">
                  <a:extLst>
                    <a:ext uri="{9D8B030D-6E8A-4147-A177-3AD203B41FA5}">
                      <a16:colId xmlns="" xmlns:a16="http://schemas.microsoft.com/office/drawing/2014/main" val="331138007"/>
                    </a:ext>
                  </a:extLst>
                </a:gridCol>
                <a:gridCol w="1463678">
                  <a:extLst>
                    <a:ext uri="{9D8B030D-6E8A-4147-A177-3AD203B41FA5}">
                      <a16:colId xmlns="" xmlns:a16="http://schemas.microsoft.com/office/drawing/2014/main" val="3142623670"/>
                    </a:ext>
                  </a:extLst>
                </a:gridCol>
                <a:gridCol w="3390065">
                  <a:extLst>
                    <a:ext uri="{9D8B030D-6E8A-4147-A177-3AD203B41FA5}">
                      <a16:colId xmlns="" xmlns:a16="http://schemas.microsoft.com/office/drawing/2014/main" val="3034007380"/>
                    </a:ext>
                  </a:extLst>
                </a:gridCol>
              </a:tblGrid>
              <a:tr h="2649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latin typeface="HG꼬딕씨 40g" panose="02020603020101020101" pitchFamily="18" charset="-127"/>
                          <a:ea typeface="HG꼬딕씨 40g" panose="02020603020101020101" pitchFamily="18" charset="-127"/>
                        </a:rPr>
                        <a:t>팀명</a:t>
                      </a:r>
                      <a:endParaRPr lang="en-US" altLang="ko-KR" sz="1000" b="1" dirty="0" smtClean="0">
                        <a:latin typeface="HG꼬딕씨 40g" panose="02020603020101020101" pitchFamily="18" charset="-127"/>
                        <a:ea typeface="HG꼬딕씨 40g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HG꼬딕씨 40g" panose="02020603020101020101" pitchFamily="18" charset="-127"/>
                        <a:ea typeface="HG꼬딕씨 40g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931852203"/>
                  </a:ext>
                </a:extLst>
              </a:tr>
              <a:tr h="264932">
                <a:tc rowSpan="4">
                  <a:txBody>
                    <a:bodyPr/>
                    <a:lstStyle/>
                    <a:p>
                      <a:pPr algn="ctr" latinLnBrk="1"/>
                      <a:endParaRPr lang="en-US" altLang="ko-KR" sz="1000" b="1" dirty="0" smtClean="0">
                        <a:latin typeface="HG꼬딕씨 40g" panose="02020603020101020101" pitchFamily="18" charset="-127"/>
                        <a:ea typeface="HG꼬딕씨 40g" panose="02020603020101020101" pitchFamily="18" charset="-127"/>
                      </a:endParaRPr>
                    </a:p>
                    <a:p>
                      <a:pPr algn="ctr" latinLnBrk="1"/>
                      <a:endParaRPr lang="en-US" altLang="ko-KR" sz="1000" b="1" dirty="0" smtClean="0">
                        <a:latin typeface="HG꼬딕씨 40g" panose="02020603020101020101" pitchFamily="18" charset="-127"/>
                        <a:ea typeface="HG꼬딕씨 40g" panose="02020603020101020101" pitchFamily="18" charset="-127"/>
                      </a:endParaRPr>
                    </a:p>
                    <a:p>
                      <a:pPr algn="ctr" latinLnBrk="1"/>
                      <a:endParaRPr lang="en-US" altLang="ko-KR" sz="1000" b="1" dirty="0" smtClean="0">
                        <a:latin typeface="HG꼬딕씨 40g" panose="02020603020101020101" pitchFamily="18" charset="-127"/>
                        <a:ea typeface="HG꼬딕씨 40g" panose="0202060302010102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1000" b="1" dirty="0" smtClean="0">
                          <a:latin typeface="HG꼬딕씨 40g" panose="02020603020101020101" pitchFamily="18" charset="-127"/>
                          <a:ea typeface="HG꼬딕씨 40g" panose="02020603020101020101" pitchFamily="18" charset="-127"/>
                        </a:rPr>
                        <a:t>팀장 </a:t>
                      </a:r>
                      <a:endParaRPr lang="ko-KR" altLang="en-US" sz="1000" b="1" dirty="0">
                        <a:latin typeface="HG꼬딕씨 40g" panose="02020603020101020101" pitchFamily="18" charset="-127"/>
                        <a:ea typeface="HG꼬딕씨 40g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latin typeface="HG꼬딕씨 40g" panose="02020603020101020101" pitchFamily="18" charset="-127"/>
                          <a:ea typeface="HG꼬딕씨 40g" panose="02020603020101020101" pitchFamily="18" charset="-127"/>
                        </a:rPr>
                        <a:t>이름</a:t>
                      </a:r>
                      <a:endParaRPr lang="ko-KR" altLang="en-US" sz="1000" b="1" dirty="0">
                        <a:latin typeface="HG꼬딕씨 40g" panose="02020603020101020101" pitchFamily="18" charset="-127"/>
                        <a:ea typeface="HG꼬딕씨 40g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620580789"/>
                  </a:ext>
                </a:extLst>
              </a:tr>
              <a:tr h="26493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HG꼬딕씨 40g" panose="02020603020101020101" pitchFamily="18" charset="-127"/>
                        <a:ea typeface="HG꼬딕씨 40g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latin typeface="HG꼬딕씨 40g" panose="02020603020101020101" pitchFamily="18" charset="-127"/>
                          <a:ea typeface="HG꼬딕씨 40g" panose="02020603020101020101" pitchFamily="18" charset="-127"/>
                        </a:rPr>
                        <a:t>연락처</a:t>
                      </a:r>
                      <a:r>
                        <a:rPr lang="en-US" altLang="ko-KR" sz="1000" b="1" dirty="0" smtClean="0">
                          <a:latin typeface="HG꼬딕씨 40g" panose="02020603020101020101" pitchFamily="18" charset="-127"/>
                          <a:ea typeface="HG꼬딕씨 40g" panose="02020603020101020101" pitchFamily="18" charset="-127"/>
                        </a:rPr>
                        <a:t>(</a:t>
                      </a:r>
                      <a:r>
                        <a:rPr lang="ko-KR" altLang="en-US" sz="1000" b="1" dirty="0" smtClean="0">
                          <a:latin typeface="HG꼬딕씨 40g" panose="02020603020101020101" pitchFamily="18" charset="-127"/>
                          <a:ea typeface="HG꼬딕씨 40g" panose="02020603020101020101" pitchFamily="18" charset="-127"/>
                        </a:rPr>
                        <a:t>핸드폰</a:t>
                      </a:r>
                      <a:r>
                        <a:rPr lang="en-US" altLang="ko-KR" sz="1000" b="1" dirty="0" smtClean="0">
                          <a:latin typeface="HG꼬딕씨 40g" panose="02020603020101020101" pitchFamily="18" charset="-127"/>
                          <a:ea typeface="HG꼬딕씨 40g" panose="02020603020101020101" pitchFamily="18" charset="-127"/>
                        </a:rPr>
                        <a:t>)</a:t>
                      </a:r>
                      <a:endParaRPr lang="ko-KR" altLang="en-US" sz="1000" b="1" dirty="0">
                        <a:latin typeface="HG꼬딕씨 40g" panose="02020603020101020101" pitchFamily="18" charset="-127"/>
                        <a:ea typeface="HG꼬딕씨 40g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20913691"/>
                  </a:ext>
                </a:extLst>
              </a:tr>
              <a:tr h="26493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HG꼬딕씨 40g" panose="02020603020101020101" pitchFamily="18" charset="-127"/>
                        <a:ea typeface="HG꼬딕씨 40g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HG꼬딕씨 40g" panose="02020603020101020101" pitchFamily="18" charset="-127"/>
                          <a:ea typeface="HG꼬딕씨 40g" panose="02020603020101020101" pitchFamily="18" charset="-127"/>
                        </a:rPr>
                        <a:t>E-mail</a:t>
                      </a:r>
                      <a:endParaRPr lang="ko-KR" altLang="en-US" sz="1000" b="1" dirty="0">
                        <a:latin typeface="HG꼬딕씨 40g" panose="02020603020101020101" pitchFamily="18" charset="-127"/>
                        <a:ea typeface="HG꼬딕씨 40g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951730420"/>
                  </a:ext>
                </a:extLst>
              </a:tr>
              <a:tr h="2649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latin typeface="HG꼬딕씨 40g" panose="02020603020101020101" pitchFamily="18" charset="-127"/>
                          <a:ea typeface="HG꼬딕씨 40g" panose="02020603020101020101" pitchFamily="18" charset="-127"/>
                        </a:rPr>
                        <a:t>개인 </a:t>
                      </a:r>
                      <a:r>
                        <a:rPr lang="en-US" altLang="ko-KR" sz="1000" b="1" dirty="0" smtClean="0">
                          <a:latin typeface="HG꼬딕씨 40g" panose="02020603020101020101" pitchFamily="18" charset="-127"/>
                          <a:ea typeface="HG꼬딕씨 40g" panose="02020603020101020101" pitchFamily="18" charset="-127"/>
                        </a:rPr>
                        <a:t>SNS </a:t>
                      </a:r>
                      <a:r>
                        <a:rPr lang="ko-KR" altLang="en-US" sz="1000" b="1" dirty="0" smtClean="0">
                          <a:latin typeface="HG꼬딕씨 40g" panose="02020603020101020101" pitchFamily="18" charset="-127"/>
                          <a:ea typeface="HG꼬딕씨 40g" panose="02020603020101020101" pitchFamily="18" charset="-127"/>
                        </a:rPr>
                        <a:t>계정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649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latin typeface="HG꼬딕씨 40g" panose="02020603020101020101" pitchFamily="18" charset="-127"/>
                          <a:ea typeface="HG꼬딕씨 40g" panose="02020603020101020101" pitchFamily="18" charset="-127"/>
                        </a:rPr>
                        <a:t>팀원</a:t>
                      </a:r>
                      <a:endParaRPr lang="ko-KR" altLang="en-US" sz="1000" b="1" dirty="0">
                        <a:latin typeface="HG꼬딕씨 40g" panose="02020603020101020101" pitchFamily="18" charset="-127"/>
                        <a:ea typeface="HG꼬딕씨 40g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latin typeface="HG꼬딕씨 40g" panose="02020603020101020101" pitchFamily="18" charset="-127"/>
                          <a:ea typeface="HG꼬딕씨 40g" panose="02020603020101020101" pitchFamily="18" charset="-127"/>
                        </a:rPr>
                        <a:t>이름</a:t>
                      </a:r>
                      <a:endParaRPr lang="ko-KR" altLang="en-US" sz="1000" b="1" dirty="0">
                        <a:latin typeface="HG꼬딕씨 40g" panose="02020603020101020101" pitchFamily="18" charset="-127"/>
                        <a:ea typeface="HG꼬딕씨 40g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latin typeface="HG꼬딕씨 40g" panose="02020603020101020101" pitchFamily="18" charset="-127"/>
                          <a:ea typeface="HG꼬딕씨 40g" panose="02020603020101020101" pitchFamily="18" charset="-127"/>
                        </a:rPr>
                        <a:t>개인 </a:t>
                      </a:r>
                      <a:r>
                        <a:rPr lang="en-US" altLang="ko-KR" sz="1000" b="1" dirty="0" smtClean="0">
                          <a:latin typeface="HG꼬딕씨 40g" panose="02020603020101020101" pitchFamily="18" charset="-127"/>
                          <a:ea typeface="HG꼬딕씨 40g" panose="02020603020101020101" pitchFamily="18" charset="-127"/>
                        </a:rPr>
                        <a:t>SNS </a:t>
                      </a:r>
                      <a:r>
                        <a:rPr lang="ko-KR" altLang="en-US" sz="1000" b="1" dirty="0" smtClean="0">
                          <a:latin typeface="HG꼬딕씨 40g" panose="02020603020101020101" pitchFamily="18" charset="-127"/>
                          <a:ea typeface="HG꼬딕씨 40g" panose="02020603020101020101" pitchFamily="18" charset="-127"/>
                        </a:rPr>
                        <a:t>계정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94963496"/>
                  </a:ext>
                </a:extLst>
              </a:tr>
              <a:tr h="26493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HG꼬딕씨 40g" panose="02020603020101020101" pitchFamily="18" charset="-127"/>
                          <a:ea typeface="HG꼬딕씨 40g" panose="02020603020101020101" pitchFamily="18" charset="-127"/>
                        </a:rPr>
                        <a:t>1</a:t>
                      </a:r>
                      <a:endParaRPr lang="ko-KR" altLang="en-US" sz="1000" b="1" dirty="0">
                        <a:latin typeface="HG꼬딕씨 40g" panose="02020603020101020101" pitchFamily="18" charset="-127"/>
                        <a:ea typeface="HG꼬딕씨 40g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246690701"/>
                  </a:ext>
                </a:extLst>
              </a:tr>
              <a:tr h="26493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HG꼬딕씨 40g" panose="02020603020101020101" pitchFamily="18" charset="-127"/>
                          <a:ea typeface="HG꼬딕씨 40g" panose="02020603020101020101" pitchFamily="18" charset="-127"/>
                        </a:rPr>
                        <a:t>2</a:t>
                      </a:r>
                      <a:endParaRPr lang="ko-KR" altLang="en-US" sz="1000" b="1" dirty="0">
                        <a:latin typeface="HG꼬딕씨 40g" panose="02020603020101020101" pitchFamily="18" charset="-127"/>
                        <a:ea typeface="HG꼬딕씨 40g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4561793"/>
                  </a:ext>
                </a:extLst>
              </a:tr>
              <a:tr h="26493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HG꼬딕씨 40g" panose="02020603020101020101" pitchFamily="18" charset="-127"/>
                          <a:ea typeface="HG꼬딕씨 40g" panose="02020603020101020101" pitchFamily="18" charset="-127"/>
                        </a:rPr>
                        <a:t>3</a:t>
                      </a:r>
                      <a:endParaRPr lang="ko-KR" altLang="en-US" sz="1000" b="1" dirty="0">
                        <a:latin typeface="HG꼬딕씨 40g" panose="02020603020101020101" pitchFamily="18" charset="-127"/>
                        <a:ea typeface="HG꼬딕씨 40g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974087695"/>
                  </a:ext>
                </a:extLst>
              </a:tr>
              <a:tr h="26493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HG꼬딕씨 40g" panose="02020603020101020101" pitchFamily="18" charset="-127"/>
                          <a:ea typeface="HG꼬딕씨 40g" panose="02020603020101020101" pitchFamily="18" charset="-127"/>
                        </a:rPr>
                        <a:t>4</a:t>
                      </a:r>
                      <a:endParaRPr lang="ko-KR" altLang="en-US" sz="1000" b="1" dirty="0">
                        <a:latin typeface="HG꼬딕씨 40g" panose="02020603020101020101" pitchFamily="18" charset="-127"/>
                        <a:ea typeface="HG꼬딕씨 40g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43886679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2051488" y="5297353"/>
            <a:ext cx="5865708" cy="13369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100" dirty="0" smtClean="0">
                <a:latin typeface="HG꼬딕씨 40g" panose="02020603020101020101" pitchFamily="18" charset="-127"/>
                <a:ea typeface="HG꼬딕씨 40g" panose="02020603020101020101" pitchFamily="18" charset="-127"/>
              </a:rPr>
              <a:t>*</a:t>
            </a:r>
            <a:r>
              <a:rPr lang="ko-KR" altLang="en-US" sz="1100" dirty="0" smtClean="0">
                <a:latin typeface="HG꼬딕씨 40g" panose="02020603020101020101" pitchFamily="18" charset="-127"/>
                <a:ea typeface="HG꼬딕씨 40g" panose="02020603020101020101" pitchFamily="18" charset="-127"/>
              </a:rPr>
              <a:t>본인은 위와 같이 </a:t>
            </a:r>
            <a:r>
              <a:rPr lang="en-US" altLang="ko-KR" sz="1100" dirty="0" smtClean="0">
                <a:latin typeface="HG꼬딕씨 40g" panose="02020603020101020101" pitchFamily="18" charset="-127"/>
                <a:ea typeface="HG꼬딕씨 40g" panose="02020603020101020101" pitchFamily="18" charset="-127"/>
              </a:rPr>
              <a:t>[</a:t>
            </a:r>
            <a:r>
              <a:rPr lang="ko-KR" altLang="en-US" sz="1100" dirty="0" smtClean="0">
                <a:latin typeface="HG꼬딕씨 40g" panose="02020603020101020101" pitchFamily="18" charset="-127"/>
                <a:ea typeface="HG꼬딕씨 40g" panose="02020603020101020101" pitchFamily="18" charset="-127"/>
              </a:rPr>
              <a:t>비앤빛 대학생 마케팅 공모전</a:t>
            </a:r>
            <a:r>
              <a:rPr lang="en-US" altLang="ko-KR" sz="1100" dirty="0" smtClean="0">
                <a:latin typeface="HG꼬딕씨 40g" panose="02020603020101020101" pitchFamily="18" charset="-127"/>
                <a:ea typeface="HG꼬딕씨 40g" panose="02020603020101020101" pitchFamily="18" charset="-127"/>
              </a:rPr>
              <a:t>] </a:t>
            </a:r>
            <a:r>
              <a:rPr lang="ko-KR" altLang="en-US" sz="1100" dirty="0" smtClean="0">
                <a:latin typeface="HG꼬딕씨 40g" panose="02020603020101020101" pitchFamily="18" charset="-127"/>
                <a:ea typeface="HG꼬딕씨 40g" panose="02020603020101020101" pitchFamily="18" charset="-127"/>
              </a:rPr>
              <a:t>참가 신청서를 제출하고</a:t>
            </a:r>
            <a:r>
              <a:rPr lang="en-US" altLang="ko-KR" sz="1100" dirty="0" smtClean="0">
                <a:latin typeface="HG꼬딕씨 40g" panose="02020603020101020101" pitchFamily="18" charset="-127"/>
                <a:ea typeface="HG꼬딕씨 40g" panose="02020603020101020101" pitchFamily="18" charset="-127"/>
              </a:rPr>
              <a:t>, </a:t>
            </a:r>
            <a:r>
              <a:rPr lang="ko-KR" altLang="en-US" sz="1100" dirty="0" smtClean="0">
                <a:latin typeface="HG꼬딕씨 40g" panose="02020603020101020101" pitchFamily="18" charset="-127"/>
                <a:ea typeface="HG꼬딕씨 40g" panose="02020603020101020101" pitchFamily="18" charset="-127"/>
              </a:rPr>
              <a:t>아래의 사항에 동의합니다</a:t>
            </a:r>
            <a:r>
              <a:rPr lang="en-US" altLang="ko-KR" sz="1100" dirty="0" smtClean="0">
                <a:latin typeface="HG꼬딕씨 40g" panose="02020603020101020101" pitchFamily="18" charset="-127"/>
                <a:ea typeface="HG꼬딕씨 40g" panose="02020603020101020101" pitchFamily="18" charset="-127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ko-KR" altLang="en-US" sz="1100" dirty="0" smtClean="0">
                <a:latin typeface="HG꼬딕씨 40g" panose="02020603020101020101" pitchFamily="18" charset="-127"/>
                <a:ea typeface="HG꼬딕씨 40g" panose="02020603020101020101" pitchFamily="18" charset="-127"/>
              </a:rPr>
              <a:t>수집된 </a:t>
            </a:r>
            <a:r>
              <a:rPr lang="ko-KR" altLang="ko-KR" sz="1100" dirty="0">
                <a:latin typeface="HG꼬딕씨 40g" panose="02020603020101020101" pitchFamily="18" charset="-127"/>
                <a:ea typeface="HG꼬딕씨 40g" panose="02020603020101020101" pitchFamily="18" charset="-127"/>
              </a:rPr>
              <a:t>수집된 개인정보는 공모전 진행을 위한 최소한의 정보로</a:t>
            </a:r>
            <a:r>
              <a:rPr lang="en-US" altLang="ko-KR" sz="1100" dirty="0">
                <a:latin typeface="HG꼬딕씨 40g" panose="02020603020101020101" pitchFamily="18" charset="-127"/>
                <a:ea typeface="HG꼬딕씨 40g" panose="02020603020101020101" pitchFamily="18" charset="-127"/>
              </a:rPr>
              <a:t>, </a:t>
            </a:r>
            <a:r>
              <a:rPr lang="ko-KR" altLang="ko-KR" sz="1100" dirty="0">
                <a:latin typeface="HG꼬딕씨 40g" panose="02020603020101020101" pitchFamily="18" charset="-127"/>
                <a:ea typeface="HG꼬딕씨 40g" panose="02020603020101020101" pitchFamily="18" charset="-127"/>
              </a:rPr>
              <a:t>공모전 종료 후 폐기됩니다</a:t>
            </a:r>
            <a:r>
              <a:rPr lang="en-US" altLang="ko-KR" sz="1100" dirty="0" smtClean="0">
                <a:latin typeface="HG꼬딕씨 40g" panose="02020603020101020101" pitchFamily="18" charset="-127"/>
                <a:ea typeface="HG꼬딕씨 40g" panose="02020603020101020101" pitchFamily="18" charset="-127"/>
              </a:rPr>
              <a:t>.</a:t>
            </a:r>
          </a:p>
          <a:p>
            <a:pPr algn="ctr">
              <a:lnSpc>
                <a:spcPct val="150000"/>
              </a:lnSpc>
            </a:pPr>
            <a:endParaRPr lang="en-US" altLang="ko-KR" sz="1100" dirty="0">
              <a:latin typeface="HG꼬딕씨 40g" panose="02020603020101020101" pitchFamily="18" charset="-127"/>
              <a:ea typeface="HG꼬딕씨 40g" panose="02020603020101020101" pitchFamily="18" charset="-127"/>
            </a:endParaRPr>
          </a:p>
          <a:p>
            <a:pPr marL="228600" indent="-228600" algn="ctr">
              <a:lnSpc>
                <a:spcPct val="150000"/>
              </a:lnSpc>
              <a:buAutoNum type="arabicPlain" startAt="20"/>
            </a:pPr>
            <a:r>
              <a:rPr lang="ko-KR" altLang="en-US" sz="1100" dirty="0" smtClean="0">
                <a:latin typeface="HG꼬딕씨 40g" panose="02020603020101020101" pitchFamily="18" charset="-127"/>
                <a:ea typeface="HG꼬딕씨 40g" panose="02020603020101020101" pitchFamily="18" charset="-127"/>
              </a:rPr>
              <a:t>년       월       일  </a:t>
            </a:r>
            <a:endParaRPr lang="en-US" altLang="ko-KR" sz="1100" dirty="0" smtClean="0">
              <a:latin typeface="HG꼬딕씨 40g" panose="02020603020101020101" pitchFamily="18" charset="-127"/>
              <a:ea typeface="HG꼬딕씨 40g" panose="0202060302010102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100" dirty="0" smtClean="0">
                <a:latin typeface="HG꼬딕씨 40g" panose="02020603020101020101" pitchFamily="18" charset="-127"/>
                <a:ea typeface="HG꼬딕씨 40g" panose="02020603020101020101" pitchFamily="18" charset="-127"/>
              </a:rPr>
              <a:t>참가 신청자 </a:t>
            </a:r>
            <a:r>
              <a:rPr lang="en-US" altLang="ko-KR" sz="1100" dirty="0" smtClean="0">
                <a:latin typeface="HG꼬딕씨 40g" panose="02020603020101020101" pitchFamily="18" charset="-127"/>
                <a:ea typeface="HG꼬딕씨 40g" panose="02020603020101020101" pitchFamily="18" charset="-127"/>
              </a:rPr>
              <a:t>(</a:t>
            </a:r>
            <a:r>
              <a:rPr lang="ko-KR" altLang="en-US" sz="1100" dirty="0" smtClean="0">
                <a:latin typeface="HG꼬딕씨 40g" panose="02020603020101020101" pitchFamily="18" charset="-127"/>
                <a:ea typeface="HG꼬딕씨 40g" panose="02020603020101020101" pitchFamily="18" charset="-127"/>
              </a:rPr>
              <a:t>대표</a:t>
            </a:r>
            <a:r>
              <a:rPr lang="en-US" altLang="ko-KR" sz="1100" dirty="0" smtClean="0">
                <a:latin typeface="HG꼬딕씨 40g" panose="02020603020101020101" pitchFamily="18" charset="-127"/>
                <a:ea typeface="HG꼬딕씨 40g" panose="02020603020101020101" pitchFamily="18" charset="-127"/>
              </a:rPr>
              <a:t>) </a:t>
            </a:r>
            <a:r>
              <a:rPr lang="ko-KR" altLang="en-US" sz="1100" dirty="0" smtClean="0">
                <a:latin typeface="HG꼬딕씨 40g" panose="02020603020101020101" pitchFamily="18" charset="-127"/>
                <a:ea typeface="HG꼬딕씨 40g" panose="02020603020101020101" pitchFamily="18" charset="-127"/>
              </a:rPr>
              <a:t>성명 </a:t>
            </a:r>
            <a:r>
              <a:rPr lang="en-US" altLang="ko-KR" sz="1100" dirty="0" smtClean="0">
                <a:latin typeface="HG꼬딕씨 40g" panose="02020603020101020101" pitchFamily="18" charset="-127"/>
                <a:ea typeface="HG꼬딕씨 40g" panose="02020603020101020101" pitchFamily="18" charset="-127"/>
              </a:rPr>
              <a:t>: </a:t>
            </a:r>
            <a:endParaRPr lang="en-US" altLang="ko-KR" sz="1100" dirty="0">
              <a:latin typeface="HG꼬딕씨 40g" panose="02020603020101020101" pitchFamily="18" charset="-127"/>
              <a:ea typeface="HG꼬딕씨 40g" panose="02020603020101020101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48461" y="1533697"/>
            <a:ext cx="887176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ㄴ 이메일 접수 주소 </a:t>
            </a:r>
            <a:r>
              <a:rPr lang="en-US" altLang="ko-K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: </a:t>
            </a:r>
            <a:r>
              <a:rPr lang="en-US" altLang="ko-K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  <a:hlinkClick r:id="rId3"/>
              </a:rPr>
              <a:t>to_o23@naver.com</a:t>
            </a:r>
            <a:r>
              <a:rPr lang="en-US" altLang="ko-K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, </a:t>
            </a:r>
            <a:r>
              <a:rPr lang="en-US" altLang="ko-K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  <a:hlinkClick r:id="rId4"/>
              </a:rPr>
              <a:t>buter49@naver.com</a:t>
            </a:r>
            <a:r>
              <a:rPr lang="en-US" altLang="ko-K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 </a:t>
            </a:r>
            <a:endParaRPr lang="en-US" altLang="ko-KR" sz="1000" dirty="0">
              <a:solidFill>
                <a:schemeClr val="tx1">
                  <a:lumMod val="65000"/>
                  <a:lumOff val="35000"/>
                </a:schemeClr>
              </a:solidFill>
              <a:latin typeface="Yoon 윤고딕 530_TT" panose="02090603020101020101" pitchFamily="18" charset="-127"/>
              <a:ea typeface="Yoon 윤고딕 530_TT" panose="0209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63824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직사각형 60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rgbClr val="53AF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62" name="모서리가 둥근 직사각형 61"/>
          <p:cNvSpPr/>
          <p:nvPr/>
        </p:nvSpPr>
        <p:spPr>
          <a:xfrm>
            <a:off x="123567" y="115330"/>
            <a:ext cx="9671221" cy="6623221"/>
          </a:xfrm>
          <a:prstGeom prst="roundRect">
            <a:avLst>
              <a:gd name="adj" fmla="val 376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pic>
        <p:nvPicPr>
          <p:cNvPr id="48" name="Picture 2" descr="비앤빛안과에 대한 이미지 검색결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82" y="488635"/>
            <a:ext cx="1085543" cy="298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직사각형 51"/>
          <p:cNvSpPr/>
          <p:nvPr/>
        </p:nvSpPr>
        <p:spPr>
          <a:xfrm>
            <a:off x="548462" y="859481"/>
            <a:ext cx="141897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Yoon 윤고딕 550_TT" panose="02090603020101020101" pitchFamily="18" charset="-127"/>
                <a:ea typeface="Yoon 윤고딕 550_TT" panose="02090603020101020101" pitchFamily="18" charset="-127"/>
              </a:rPr>
              <a:t>Application</a:t>
            </a:r>
            <a:endParaRPr lang="en-US" altLang="ko-KR" sz="2000" dirty="0">
              <a:solidFill>
                <a:schemeClr val="tx1">
                  <a:lumMod val="85000"/>
                  <a:lumOff val="15000"/>
                </a:schemeClr>
              </a:solidFill>
              <a:latin typeface="Yoon 윤고딕 550_TT" panose="02090603020101020101" pitchFamily="18" charset="-127"/>
              <a:ea typeface="Yoon 윤고딕 550_TT" panose="02090603020101020101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48461" y="1317256"/>
            <a:ext cx="887176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ㄴ 아래 </a:t>
            </a:r>
            <a:r>
              <a:rPr lang="en-US" altLang="ko-KR" sz="1000" b="1" dirty="0" smtClean="0">
                <a:solidFill>
                  <a:srgbClr val="FF0000"/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1),2),3) </a:t>
            </a:r>
            <a:r>
              <a:rPr lang="ko-KR" altLang="en-US" sz="1000" b="1" dirty="0" smtClean="0">
                <a:solidFill>
                  <a:srgbClr val="FF0000"/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질문 기준으로 </a:t>
            </a:r>
            <a:r>
              <a:rPr lang="en-US" altLang="ko-KR" sz="1000" b="1" dirty="0" smtClean="0">
                <a:solidFill>
                  <a:srgbClr val="FF0000"/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PPT 1</a:t>
            </a:r>
            <a:r>
              <a:rPr lang="ko-KR" altLang="en-US" sz="1000" b="1" dirty="0" smtClean="0">
                <a:solidFill>
                  <a:srgbClr val="FF0000"/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페이지 내 자유롭게 기술</a:t>
            </a:r>
            <a:r>
              <a:rPr lang="ko-KR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 해 주세요</a:t>
            </a:r>
            <a:r>
              <a:rPr lang="en-US" altLang="ko-K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.</a:t>
            </a:r>
            <a:endParaRPr lang="en-US" altLang="ko-KR" sz="1000" dirty="0">
              <a:solidFill>
                <a:schemeClr val="tx1">
                  <a:lumMod val="65000"/>
                  <a:lumOff val="35000"/>
                </a:schemeClr>
              </a:solidFill>
              <a:latin typeface="Yoon 윤고딕 530_TT" panose="02090603020101020101" pitchFamily="18" charset="-127"/>
              <a:ea typeface="Yoon 윤고딕 530_TT" panose="02090603020101020101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28682" y="2765403"/>
            <a:ext cx="9077325" cy="342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HG꼬딕씨 40g" panose="02020603020101020101" pitchFamily="18" charset="-127"/>
                <a:ea typeface="HG꼬딕씨 40g" panose="02020603020101020101" pitchFamily="18" charset="-127"/>
              </a:rPr>
              <a:t>1) </a:t>
            </a:r>
            <a:r>
              <a:rPr lang="ko-KR" altLang="en-US" sz="1200" dirty="0" smtClean="0">
                <a:solidFill>
                  <a:srgbClr val="FF0000"/>
                </a:solidFill>
                <a:latin typeface="HG꼬딕씨 40g" panose="02020603020101020101" pitchFamily="18" charset="-127"/>
                <a:ea typeface="HG꼬딕씨 40g" panose="02020603020101020101" pitchFamily="18" charset="-127"/>
              </a:rPr>
              <a:t>팀 이름과 의미</a:t>
            </a:r>
            <a:r>
              <a:rPr lang="ko-KR" altLang="en-US" sz="1200" dirty="0" smtClean="0">
                <a:latin typeface="HG꼬딕씨 40g" panose="02020603020101020101" pitchFamily="18" charset="-127"/>
                <a:ea typeface="HG꼬딕씨 40g" panose="02020603020101020101" pitchFamily="18" charset="-127"/>
              </a:rPr>
              <a:t>는 무엇인가요</a:t>
            </a:r>
            <a:r>
              <a:rPr lang="en-US" altLang="ko-KR" sz="1200" dirty="0" smtClean="0">
                <a:latin typeface="HG꼬딕씨 40g" panose="02020603020101020101" pitchFamily="18" charset="-127"/>
                <a:ea typeface="HG꼬딕씨 40g" panose="02020603020101020101" pitchFamily="18" charset="-127"/>
              </a:rPr>
              <a:t>?</a:t>
            </a:r>
            <a:endParaRPr lang="en-US" altLang="ko-KR" sz="1200" dirty="0">
              <a:latin typeface="HG꼬딕씨 40g" panose="02020603020101020101" pitchFamily="18" charset="-127"/>
              <a:ea typeface="HG꼬딕씨 40g" panose="0202060302010102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28682" y="3504543"/>
            <a:ext cx="90773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>
                <a:latin typeface="HG꼬딕씨 40g" panose="02020603020101020101" pitchFamily="18" charset="-127"/>
                <a:ea typeface="HG꼬딕씨 40g" panose="02020603020101020101" pitchFamily="18" charset="-127"/>
              </a:rPr>
              <a:t>2</a:t>
            </a:r>
            <a:r>
              <a:rPr lang="en-US" altLang="ko-KR" sz="1200" dirty="0" smtClean="0">
                <a:latin typeface="HG꼬딕씨 40g" panose="02020603020101020101" pitchFamily="18" charset="-127"/>
                <a:ea typeface="HG꼬딕씨 40g" panose="02020603020101020101" pitchFamily="18" charset="-127"/>
              </a:rPr>
              <a:t>) </a:t>
            </a:r>
            <a:r>
              <a:rPr lang="ko-KR" altLang="en-US" sz="1200" dirty="0" smtClean="0">
                <a:latin typeface="HG꼬딕씨 40g" panose="02020603020101020101" pitchFamily="18" charset="-127"/>
                <a:ea typeface="HG꼬딕씨 40g" panose="02020603020101020101" pitchFamily="18" charset="-127"/>
              </a:rPr>
              <a:t>본인들의 팀이 </a:t>
            </a:r>
            <a:r>
              <a:rPr lang="ko-KR" altLang="en-US" sz="1200" dirty="0" smtClean="0">
                <a:solidFill>
                  <a:srgbClr val="FF0000"/>
                </a:solidFill>
                <a:latin typeface="HG꼬딕씨 40g" panose="02020603020101020101" pitchFamily="18" charset="-127"/>
                <a:ea typeface="HG꼬딕씨 40g" panose="02020603020101020101" pitchFamily="18" charset="-127"/>
              </a:rPr>
              <a:t>다른 팀보다 신선하고</a:t>
            </a:r>
            <a:r>
              <a:rPr lang="en-US" altLang="ko-KR" sz="1200" dirty="0" smtClean="0">
                <a:solidFill>
                  <a:srgbClr val="FF0000"/>
                </a:solidFill>
                <a:latin typeface="HG꼬딕씨 40g" panose="02020603020101020101" pitchFamily="18" charset="-127"/>
                <a:ea typeface="HG꼬딕씨 40g" panose="02020603020101020101" pitchFamily="18" charset="-127"/>
              </a:rPr>
              <a:t>, </a:t>
            </a:r>
            <a:r>
              <a:rPr lang="ko-KR" altLang="en-US" sz="1200" dirty="0" smtClean="0">
                <a:solidFill>
                  <a:srgbClr val="FF0000"/>
                </a:solidFill>
                <a:latin typeface="HG꼬딕씨 40g" panose="02020603020101020101" pitchFamily="18" charset="-127"/>
                <a:ea typeface="HG꼬딕씨 40g" panose="02020603020101020101" pitchFamily="18" charset="-127"/>
              </a:rPr>
              <a:t>놀라운 아이디어를 낼 수 있는 이유</a:t>
            </a:r>
            <a:r>
              <a:rPr lang="ko-KR" altLang="en-US" sz="1200" dirty="0" smtClean="0">
                <a:latin typeface="HG꼬딕씨 40g" panose="02020603020101020101" pitchFamily="18" charset="-127"/>
                <a:ea typeface="HG꼬딕씨 40g" panose="02020603020101020101" pitchFamily="18" charset="-127"/>
              </a:rPr>
              <a:t>는 무엇인가요</a:t>
            </a:r>
            <a:r>
              <a:rPr lang="en-US" altLang="ko-KR" sz="1200" dirty="0" smtClean="0">
                <a:latin typeface="HG꼬딕씨 40g" panose="02020603020101020101" pitchFamily="18" charset="-127"/>
                <a:ea typeface="HG꼬딕씨 40g" panose="02020603020101020101" pitchFamily="18" charset="-127"/>
              </a:rPr>
              <a:t>?</a:t>
            </a:r>
            <a:endParaRPr lang="en-US" altLang="ko-KR" sz="1200" dirty="0">
              <a:latin typeface="HG꼬딕씨 40g" panose="02020603020101020101" pitchFamily="18" charset="-127"/>
              <a:ea typeface="HG꼬딕씨 40g" panose="02020603020101020101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628682" y="4243683"/>
            <a:ext cx="90773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HG꼬딕씨 40g" panose="02020603020101020101" pitchFamily="18" charset="-127"/>
                <a:ea typeface="HG꼬딕씨 40g" panose="02020603020101020101" pitchFamily="18" charset="-127"/>
              </a:rPr>
              <a:t>3) </a:t>
            </a:r>
            <a:r>
              <a:rPr lang="ko-KR" altLang="en-US" sz="1200" dirty="0" smtClean="0">
                <a:latin typeface="HG꼬딕씨 40g" panose="02020603020101020101" pitchFamily="18" charset="-127"/>
                <a:ea typeface="HG꼬딕씨 40g" panose="02020603020101020101" pitchFamily="18" charset="-127"/>
              </a:rPr>
              <a:t>현재의 </a:t>
            </a:r>
            <a:r>
              <a:rPr lang="ko-KR" altLang="en-US" sz="1200" dirty="0" smtClean="0">
                <a:solidFill>
                  <a:srgbClr val="FF0000"/>
                </a:solidFill>
                <a:latin typeface="HG꼬딕씨 40g" panose="02020603020101020101" pitchFamily="18" charset="-127"/>
                <a:ea typeface="HG꼬딕씨 40g" panose="02020603020101020101" pitchFamily="18" charset="-127"/>
              </a:rPr>
              <a:t>병원 마케팅 트랜드에 대한 팀의 관점</a:t>
            </a:r>
            <a:r>
              <a:rPr lang="ko-KR" altLang="en-US" sz="1200" dirty="0" smtClean="0">
                <a:latin typeface="HG꼬딕씨 40g" panose="02020603020101020101" pitchFamily="18" charset="-127"/>
                <a:ea typeface="HG꼬딕씨 40g" panose="02020603020101020101" pitchFamily="18" charset="-127"/>
              </a:rPr>
              <a:t>을 간단히 이야기 해 주세요</a:t>
            </a:r>
            <a:r>
              <a:rPr lang="en-US" altLang="ko-KR" sz="1200" dirty="0" smtClean="0">
                <a:latin typeface="HG꼬딕씨 40g" panose="02020603020101020101" pitchFamily="18" charset="-127"/>
                <a:ea typeface="HG꼬딕씨 40g" panose="02020603020101020101" pitchFamily="18" charset="-127"/>
              </a:rPr>
              <a:t>.</a:t>
            </a:r>
            <a:endParaRPr lang="en-US" altLang="ko-KR" sz="1200" dirty="0">
              <a:latin typeface="HG꼬딕씨 40g" panose="02020603020101020101" pitchFamily="18" charset="-127"/>
              <a:ea typeface="HG꼬딕씨 40g" panose="02020603020101020101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48462" y="859481"/>
            <a:ext cx="20072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Yoon 윤고딕 550_TT" panose="02090603020101020101" pitchFamily="18" charset="-127"/>
                <a:ea typeface="Yoon 윤고딕 550_TT" panose="02090603020101020101" pitchFamily="18" charset="-127"/>
              </a:rPr>
              <a:t>Application (2/3)</a:t>
            </a:r>
            <a:endParaRPr lang="en-US" altLang="ko-KR" sz="2000" dirty="0">
              <a:solidFill>
                <a:schemeClr val="tx1">
                  <a:lumMod val="85000"/>
                  <a:lumOff val="15000"/>
                </a:schemeClr>
              </a:solidFill>
              <a:latin typeface="Yoon 윤고딕 550_TT" panose="02090603020101020101" pitchFamily="18" charset="-127"/>
              <a:ea typeface="Yoon 윤고딕 550_TT" panose="0209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07045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직사각형 60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rgbClr val="53AF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62" name="모서리가 둥근 직사각형 61"/>
          <p:cNvSpPr/>
          <p:nvPr/>
        </p:nvSpPr>
        <p:spPr>
          <a:xfrm>
            <a:off x="123567" y="115330"/>
            <a:ext cx="9671221" cy="6623221"/>
          </a:xfrm>
          <a:prstGeom prst="roundRect">
            <a:avLst>
              <a:gd name="adj" fmla="val 376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pic>
        <p:nvPicPr>
          <p:cNvPr id="48" name="Picture 2" descr="비앤빛안과에 대한 이미지 검색결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82" y="488635"/>
            <a:ext cx="1085543" cy="298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직사각형 12"/>
          <p:cNvSpPr/>
          <p:nvPr/>
        </p:nvSpPr>
        <p:spPr>
          <a:xfrm>
            <a:off x="548461" y="1317256"/>
            <a:ext cx="887176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ㄴ </a:t>
            </a:r>
            <a:r>
              <a:rPr lang="ko-KR" altLang="en-US" sz="1000" b="1" dirty="0" smtClean="0">
                <a:solidFill>
                  <a:srgbClr val="FF0000"/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대</a:t>
            </a:r>
            <a:r>
              <a:rPr lang="en-US" altLang="ko-KR" sz="1000" b="1" dirty="0" smtClean="0">
                <a:solidFill>
                  <a:srgbClr val="FF0000"/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/</a:t>
            </a:r>
            <a:r>
              <a:rPr lang="ko-KR" altLang="en-US" sz="1000" b="1" dirty="0" smtClean="0">
                <a:solidFill>
                  <a:srgbClr val="FF0000"/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내외 마케팅 관련 포트폴리오</a:t>
            </a:r>
            <a:r>
              <a:rPr lang="ko-KR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를 첨부 해 주세요</a:t>
            </a:r>
            <a:r>
              <a:rPr lang="en-US" altLang="ko-KR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. </a:t>
            </a:r>
            <a:r>
              <a:rPr lang="en-US" altLang="ko-KR" sz="1000" b="1" dirty="0" smtClean="0">
                <a:solidFill>
                  <a:srgbClr val="FF0000"/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(</a:t>
            </a:r>
            <a:r>
              <a:rPr lang="ko-KR" altLang="en-US" sz="1000" b="1" dirty="0" smtClean="0">
                <a:solidFill>
                  <a:srgbClr val="FF0000"/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공모전</a:t>
            </a:r>
            <a:r>
              <a:rPr lang="en-US" altLang="ko-KR" sz="1000" b="1" dirty="0" smtClean="0">
                <a:solidFill>
                  <a:srgbClr val="FF0000"/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, </a:t>
            </a:r>
            <a:r>
              <a:rPr lang="ko-KR" altLang="en-US" sz="1000" b="1" dirty="0" smtClean="0">
                <a:solidFill>
                  <a:srgbClr val="FF0000"/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서포터즈</a:t>
            </a:r>
            <a:r>
              <a:rPr lang="en-US" altLang="ko-KR" sz="1000" b="1" dirty="0" smtClean="0">
                <a:solidFill>
                  <a:srgbClr val="FF0000"/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, </a:t>
            </a:r>
            <a:r>
              <a:rPr lang="ko-KR" altLang="en-US" sz="1000" b="1" dirty="0" smtClean="0">
                <a:solidFill>
                  <a:srgbClr val="FF0000"/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교내</a:t>
            </a:r>
            <a:r>
              <a:rPr lang="en-US" altLang="ko-KR" sz="1000" b="1" dirty="0" smtClean="0">
                <a:solidFill>
                  <a:srgbClr val="FF0000"/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, </a:t>
            </a:r>
            <a:r>
              <a:rPr lang="ko-KR" altLang="en-US" sz="1000" b="1" dirty="0" smtClean="0">
                <a:solidFill>
                  <a:srgbClr val="FF0000"/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학회 활동 등 마케팅 관련 전반</a:t>
            </a:r>
            <a:r>
              <a:rPr lang="en-US" altLang="ko-KR" sz="1000" b="1" dirty="0" smtClean="0">
                <a:solidFill>
                  <a:srgbClr val="FF0000"/>
                </a:solidFill>
                <a:latin typeface="Yoon 윤고딕 530_TT" panose="02090603020101020101" pitchFamily="18" charset="-127"/>
                <a:ea typeface="Yoon 윤고딕 530_TT" panose="02090603020101020101" pitchFamily="18" charset="-127"/>
              </a:rPr>
              <a:t>)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548462" y="859481"/>
            <a:ext cx="20072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Yoon 윤고딕 550_TT" panose="02090603020101020101" pitchFamily="18" charset="-127"/>
                <a:ea typeface="Yoon 윤고딕 550_TT" panose="02090603020101020101" pitchFamily="18" charset="-127"/>
              </a:rPr>
              <a:t>Application (3/3)</a:t>
            </a:r>
            <a:endParaRPr lang="en-US" altLang="ko-KR" sz="2000" dirty="0">
              <a:solidFill>
                <a:schemeClr val="tx1">
                  <a:lumMod val="85000"/>
                  <a:lumOff val="15000"/>
                </a:schemeClr>
              </a:solidFill>
              <a:latin typeface="Yoon 윤고딕 550_TT" panose="02090603020101020101" pitchFamily="18" charset="-127"/>
              <a:ea typeface="Yoon 윤고딕 550_TT" panose="0209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71545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0" y="0"/>
            <a:ext cx="9906000" cy="6857999"/>
          </a:xfrm>
          <a:prstGeom prst="rect">
            <a:avLst/>
          </a:prstGeom>
          <a:solidFill>
            <a:srgbClr val="4FB7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7" name="직사각형 6"/>
          <p:cNvSpPr/>
          <p:nvPr/>
        </p:nvSpPr>
        <p:spPr>
          <a:xfrm>
            <a:off x="4265957" y="3263051"/>
            <a:ext cx="13740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3600" dirty="0" smtClean="0">
                <a:solidFill>
                  <a:schemeClr val="bg1"/>
                </a:solidFill>
                <a:latin typeface="Yoon 윤고딕 550_TT" panose="02090603020101020101" pitchFamily="18" charset="-127"/>
                <a:ea typeface="Yoon 윤고딕 550_TT" panose="02090603020101020101" pitchFamily="18" charset="-127"/>
              </a:rPr>
              <a:t>E.O.D</a:t>
            </a:r>
            <a:endParaRPr lang="en-US" altLang="ko-KR" sz="3600" dirty="0">
              <a:solidFill>
                <a:schemeClr val="bg1"/>
              </a:solidFill>
              <a:latin typeface="Yoon 윤고딕 550_TT" panose="02090603020101020101" pitchFamily="18" charset="-127"/>
              <a:ea typeface="Yoon 윤고딕 550_TT" panose="0209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72110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757</TotalTime>
  <Words>208</Words>
  <Application>Microsoft Office PowerPoint</Application>
  <PresentationFormat>A4 용지(210x297mm)</PresentationFormat>
  <Paragraphs>41</Paragraphs>
  <Slides>5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3" baseType="lpstr">
      <vt:lpstr>HG꼬딕씨 40g</vt:lpstr>
      <vt:lpstr>Yoon 윤고딕 530_TT</vt:lpstr>
      <vt:lpstr>Yoon 윤고딕 550_TT</vt:lpstr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CONER_00</dc:creator>
  <cp:lastModifiedBy>김 태훈</cp:lastModifiedBy>
  <cp:revision>143</cp:revision>
  <dcterms:created xsi:type="dcterms:W3CDTF">2019-12-26T08:45:46Z</dcterms:created>
  <dcterms:modified xsi:type="dcterms:W3CDTF">2020-01-03T07:42:30Z</dcterms:modified>
</cp:coreProperties>
</file>