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8" r:id="rId2"/>
  </p:sldMasterIdLst>
  <p:notesMasterIdLst>
    <p:notesMasterId r:id="rId7"/>
  </p:notesMasterIdLst>
  <p:handoutMasterIdLst>
    <p:handoutMasterId r:id="rId8"/>
  </p:handoutMasterIdLst>
  <p:sldIdLst>
    <p:sldId id="426" r:id="rId3"/>
    <p:sldId id="427" r:id="rId4"/>
    <p:sldId id="432" r:id="rId5"/>
    <p:sldId id="433" r:id="rId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7D90C89C-8C47-47F5-BA7D-6F17E6E04200}">
          <p14:sldIdLst>
            <p14:sldId id="426"/>
            <p14:sldId id="427"/>
            <p14:sldId id="432"/>
            <p14:sldId id="4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F9FD"/>
    <a:srgbClr val="C2D7E4"/>
    <a:srgbClr val="FFFFFF"/>
    <a:srgbClr val="57457B"/>
    <a:srgbClr val="660066"/>
    <a:srgbClr val="CC0099"/>
    <a:srgbClr val="000000"/>
    <a:srgbClr val="3333FF"/>
    <a:srgbClr val="F5F5F5"/>
    <a:srgbClr val="C4B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58" autoAdjust="0"/>
    <p:restoredTop sz="95494" autoAdjust="0"/>
  </p:normalViewPr>
  <p:slideViewPr>
    <p:cSldViewPr snapToGrid="0">
      <p:cViewPr varScale="1">
        <p:scale>
          <a:sx n="114" d="100"/>
          <a:sy n="114" d="100"/>
        </p:scale>
        <p:origin x="160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"/>
    </p:cViewPr>
  </p:sorterViewPr>
  <p:notesViewPr>
    <p:cSldViewPr snapToGrid="0">
      <p:cViewPr varScale="1">
        <p:scale>
          <a:sx n="78" d="100"/>
          <a:sy n="78" d="100"/>
        </p:scale>
        <p:origin x="334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81CFC0-E1BE-4BA0-A3B0-4853825F3461}" type="datetimeFigureOut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BF7B6-8D3B-4596-B4CC-C92C160283F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42124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B7B34-554A-4A1A-AD92-79BF632A9083}" type="datetimeFigureOut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14950B-5B7B-4C46-AE54-9AC4390A6B8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89225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2313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7546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487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2151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1809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784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78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28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16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5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138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694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2418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2772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5418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9D0A0-BD97-4460-A9DF-5F79F9A4986C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790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AD2FF-F824-495D-A140-051A93553E5A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921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BF33-823F-4D57-A56F-C239978D4252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66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FFC9D-65B2-4A1A-9840-92D8CD5C7D59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95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E8818-52BB-4C49-B98D-DC1B949E5AC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0111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60B6E-5FD9-44C5-A9AA-205D29077EE3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614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C12C5-319F-4D9A-8503-2A3F8C561864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0108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25610-B043-4107-A01D-6F1E75F2510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450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EA1B8-B40F-4D68-BDEB-768B96C3F539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9089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9AA4-DF92-4FDF-BA02-E02FE7D48718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9515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9654A-F496-4972-A3DC-C86E5A586850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8783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20043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42806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2331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613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B9EBF-CFEE-4800-AD40-CD9A41D9F8F8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528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E87A4-8274-402C-A751-160E8B4B06CB}" type="datetime1">
              <a:rPr lang="ko-KR" altLang="en-US" smtClean="0"/>
              <a:t>2021-09-01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578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684" r:id="rId12"/>
    <p:sldLayoutId id="2147483685" r:id="rId13"/>
    <p:sldLayoutId id="2147483686" r:id="rId14"/>
    <p:sldLayoutId id="2147483687" r:id="rId15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dea-stainlesssteel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6132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3948" y="108342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535969" y="6132"/>
            <a:ext cx="10434771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작성 방법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67985" y="1147740"/>
            <a:ext cx="8590789" cy="400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ctr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ts val="300"/>
              </a:spcBef>
            </a:pPr>
            <a:r>
              <a:rPr lang="en-US" altLang="ko-KR" b="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</a:t>
            </a:r>
            <a:r>
              <a:rPr lang="en-US" altLang="ko-KR" b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작성방법</a:t>
            </a:r>
          </a:p>
          <a:p>
            <a:pPr eaLnBrk="1" hangingPunct="1">
              <a:spcBef>
                <a:spcPts val="300"/>
              </a:spcBef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  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디자인 및 구 성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페이지 디자인 및 레이아웃 등은 자유롭게 구성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defTabSz="914377" eaLnBrk="1" hangingPunct="1">
              <a:spcBef>
                <a:spcPts val="300"/>
              </a:spcBef>
            </a:pPr>
            <a:r>
              <a:rPr kumimoji="0" lang="en-US" altLang="ko-KR" b="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 </a:t>
            </a:r>
            <a:r>
              <a:rPr kumimoji="0"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작성내용</a:t>
            </a:r>
            <a:endParaRPr kumimoji="0"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작성해야 될 필수 내용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①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캐릭터명 및 설명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②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캐릭터 이미지 기본형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③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캐릭터 이미지 응용형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</a:p>
          <a:p>
            <a:pPr defTabSz="914377" eaLnBrk="1" hangingPunct="1">
              <a:spcBef>
                <a:spcPts val="300"/>
              </a:spcBef>
            </a:pPr>
            <a:r>
              <a:rPr kumimoji="0" lang="en-US" altLang="ko-KR" b="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 </a:t>
            </a:r>
            <a:r>
              <a:rPr kumimoji="0" lang="ko-KR" altLang="en-US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제출방법</a:t>
            </a:r>
            <a:endParaRPr kumimoji="0" lang="ko-KR" altLang="en-US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defTabSz="914377" eaLnBrk="1" hangingPunct="1">
              <a:spcBef>
                <a:spcPts val="600"/>
              </a:spcBef>
            </a:pPr>
            <a:r>
              <a:rPr kumimoji="0" lang="en-US" altLang="ko-KR" sz="140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제출 방법 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공모전 홈페이지 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3"/>
              </a:rPr>
              <a:t>http://www.kimmcontest.com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0"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통해 제출</a:t>
            </a:r>
            <a:endParaRPr kumimoji="0" lang="en-US" altLang="ko-KR" sz="14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defTabSz="914377" eaLnBrk="1" hangingPunct="1">
              <a:spcBef>
                <a:spcPts val="600"/>
              </a:spcBef>
            </a:pP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- </a:t>
            </a:r>
            <a:r>
              <a:rPr kumimoji="0"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파  일  명 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작성자명</a:t>
            </a:r>
            <a:r>
              <a:rPr kumimoji="0"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.ppt 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6529603" y="824575"/>
            <a:ext cx="2498725" cy="646331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PT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자료 작성 시 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본 페이지는 삭제 요망</a:t>
            </a:r>
          </a:p>
        </p:txBody>
      </p:sp>
    </p:spTree>
    <p:extLst>
      <p:ext uri="{BB962C8B-B14F-4D97-AF65-F5344CB8AC3E}">
        <p14:creationId xmlns:p14="http://schemas.microsoft.com/office/powerpoint/2010/main" val="415660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제안서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80864" y="841932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(1)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캐릭터명 및 설명</a:t>
            </a:r>
          </a:p>
        </p:txBody>
      </p:sp>
    </p:spTree>
    <p:extLst>
      <p:ext uri="{BB962C8B-B14F-4D97-AF65-F5344CB8AC3E}">
        <p14:creationId xmlns:p14="http://schemas.microsoft.com/office/powerpoint/2010/main" val="325375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80864" y="841929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(2)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캐릭터 이미지 </a:t>
            </a: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기본형</a:t>
            </a: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1" name="제목 38">
            <a:extLst>
              <a:ext uri="{FF2B5EF4-FFF2-40B4-BE49-F238E27FC236}">
                <a16:creationId xmlns:a16="http://schemas.microsoft.com/office/drawing/2014/main" id="{D512C4B1-D34C-4059-877E-9C2FA860A7DD}"/>
              </a:ext>
            </a:extLst>
          </p:cNvPr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제안서</a:t>
            </a:r>
          </a:p>
        </p:txBody>
      </p:sp>
    </p:spTree>
    <p:extLst>
      <p:ext uri="{BB962C8B-B14F-4D97-AF65-F5344CB8AC3E}">
        <p14:creationId xmlns:p14="http://schemas.microsoft.com/office/powerpoint/2010/main" val="682846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80864" y="839634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(3)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캐릭터 이미지 </a:t>
            </a: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능동형</a:t>
            </a: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2" name="제목 38">
            <a:extLst>
              <a:ext uri="{FF2B5EF4-FFF2-40B4-BE49-F238E27FC236}">
                <a16:creationId xmlns:a16="http://schemas.microsoft.com/office/drawing/2014/main" id="{96DF6B4B-A40F-4A15-B963-CFF3C7FC7A7F}"/>
              </a:ext>
            </a:extLst>
          </p:cNvPr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제안서</a:t>
            </a:r>
          </a:p>
        </p:txBody>
      </p:sp>
    </p:spTree>
    <p:extLst>
      <p:ext uri="{BB962C8B-B14F-4D97-AF65-F5344CB8AC3E}">
        <p14:creationId xmlns:p14="http://schemas.microsoft.com/office/powerpoint/2010/main" val="604876526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10177</TotalTime>
  <Words>110</Words>
  <Application>Microsoft Office PowerPoint</Application>
  <PresentationFormat>화면 슬라이드 쇼(4:3)</PresentationFormat>
  <Paragraphs>24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</vt:i4>
      </vt:variant>
    </vt:vector>
  </HeadingPairs>
  <TitlesOfParts>
    <vt:vector size="12" baseType="lpstr">
      <vt:lpstr>HY헤드라인M</vt:lpstr>
      <vt:lpstr>나눔고딕</vt:lpstr>
      <vt:lpstr>맑은 고딕</vt:lpstr>
      <vt:lpstr>Arial</vt:lpstr>
      <vt:lpstr>Calibri</vt:lpstr>
      <vt:lpstr>Calibri Light</vt:lpstr>
      <vt:lpstr>디자인 사용자 지정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김유나</dc:creator>
  <cp:lastModifiedBy>영훈</cp:lastModifiedBy>
  <cp:revision>768</cp:revision>
  <cp:lastPrinted>2018-02-28T00:36:51Z</cp:lastPrinted>
  <dcterms:created xsi:type="dcterms:W3CDTF">2017-05-12T06:14:44Z</dcterms:created>
  <dcterms:modified xsi:type="dcterms:W3CDTF">2021-09-01T07:14:27Z</dcterms:modified>
</cp:coreProperties>
</file>