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73" r:id="rId2"/>
    <p:sldId id="26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852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223FF-5279-4DB3-8F26-4DE71471B651}" type="datetimeFigureOut">
              <a:rPr lang="ko-KR" altLang="en-US" smtClean="0"/>
              <a:t>2021-04-21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57A5D-0EBE-4090-9327-85CF41CA27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9616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399A6F-E94E-4F7F-BF99-87F3D66D587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현대하모니 M" panose="02020603020101020101" pitchFamily="18" charset="-127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현대하모니 M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5072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399A6F-E94E-4F7F-BF99-87F3D66D5872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현대하모니 M" panose="02020603020101020101" pitchFamily="18" charset="-127"/>
                <a:cs typeface="+mn-cs"/>
              </a:rPr>
              <a:pPr marL="0" marR="0" lvl="0" indent="0" algn="r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현대하모니 M" panose="020206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56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Page(Print용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개체 틀 1"/>
          <p:cNvSpPr>
            <a:spLocks noGrp="1"/>
          </p:cNvSpPr>
          <p:nvPr>
            <p:ph type="title" hasCustomPrompt="1"/>
          </p:nvPr>
        </p:nvSpPr>
        <p:spPr>
          <a:xfrm>
            <a:off x="1176747" y="2297192"/>
            <a:ext cx="10972800" cy="771768"/>
          </a:xfrm>
          <a:prstGeom prst="rect">
            <a:avLst/>
          </a:prstGeom>
        </p:spPr>
        <p:txBody>
          <a:bodyPr rtlCol="0">
            <a:normAutofit/>
          </a:bodyPr>
          <a:lstStyle>
            <a:lvl1pPr latinLnBrk="0">
              <a:defRPr baseline="0">
                <a:ea typeface="현대하모니 M" panose="02020603020101020101" pitchFamily="18" charset="-127"/>
              </a:defRPr>
            </a:lvl1pPr>
          </a:lstStyle>
          <a:p>
            <a:r>
              <a:rPr lang="en-US" altLang="ko-KR" dirty="0" smtClean="0"/>
              <a:t>Presentation Title</a:t>
            </a:r>
            <a:endParaRPr lang="ko-KR" altLang="en-US" dirty="0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1176867" y="3351908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 smtClean="0">
                <a:ea typeface="현대하모니 M" panose="020206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C3B3E2-E6A0-4C67-B87F-FF73E279B585}" type="datetime4">
              <a:rPr kumimoji="1" lang="en-US" altLang="ko-KR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April 21, 2021</a:t>
            </a:fld>
            <a:endParaRPr kumimoji="1"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1176747" y="6309320"/>
            <a:ext cx="10871915" cy="432048"/>
          </a:xfrm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altLang="ko-KR" dirty="0" smtClean="0">
                <a:solidFill>
                  <a:prstClr val="white">
                    <a:lumMod val="65000"/>
                  </a:prstClr>
                </a:solidFill>
                <a:cs typeface="Arial" charset="0"/>
              </a:rPr>
              <a:t>Confidentiality Notice: </a:t>
            </a:r>
            <a:r>
              <a:rPr lang="en-US" altLang="ko-KR" dirty="0" smtClean="0">
                <a:solidFill>
                  <a:prstClr val="white">
                    <a:lumMod val="65000"/>
                  </a:prstClr>
                </a:solidFill>
              </a:rPr>
              <a:t>This </a:t>
            </a:r>
            <a:r>
              <a:rPr lang="en-GB" altLang="ko-KR" dirty="0" smtClean="0">
                <a:solidFill>
                  <a:prstClr val="white">
                    <a:lumMod val="65000"/>
                  </a:prstClr>
                </a:solidFill>
              </a:rPr>
              <a:t>document </a:t>
            </a:r>
            <a:r>
              <a:rPr lang="en-US" altLang="ko-KR" dirty="0" smtClean="0">
                <a:solidFill>
                  <a:prstClr val="white">
                    <a:lumMod val="65000"/>
                  </a:prstClr>
                </a:solidFill>
              </a:rPr>
              <a:t>contain</a:t>
            </a:r>
            <a:r>
              <a:rPr lang="en-GB" altLang="ko-KR" dirty="0" smtClean="0">
                <a:solidFill>
                  <a:prstClr val="white">
                    <a:lumMod val="65000"/>
                  </a:prstClr>
                </a:solidFill>
              </a:rPr>
              <a:t>s</a:t>
            </a:r>
            <a:r>
              <a:rPr lang="en-US" altLang="ko-KR" dirty="0" smtClean="0">
                <a:solidFill>
                  <a:prstClr val="white">
                    <a:lumMod val="65000"/>
                  </a:prstClr>
                </a:solidFill>
              </a:rPr>
              <a:t> confidential or legally privileged information</a:t>
            </a:r>
            <a:r>
              <a:rPr lang="en-GB" altLang="ko-KR" dirty="0" smtClean="0">
                <a:solidFill>
                  <a:prstClr val="white">
                    <a:lumMod val="65000"/>
                  </a:prstClr>
                </a:solidFill>
              </a:rPr>
              <a:t>. </a:t>
            </a:r>
            <a:r>
              <a:rPr lang="en-US" altLang="ko-KR" dirty="0" smtClean="0">
                <a:solidFill>
                  <a:prstClr val="white">
                    <a:lumMod val="65000"/>
                  </a:prstClr>
                </a:solidFill>
              </a:rPr>
              <a:t>You are hereby notified that any disclosure, copying, distribution or reliance upon the contents of this </a:t>
            </a:r>
            <a:r>
              <a:rPr lang="en-GB" altLang="ko-KR" dirty="0" smtClean="0">
                <a:solidFill>
                  <a:prstClr val="white">
                    <a:lumMod val="65000"/>
                  </a:prstClr>
                </a:solidFill>
              </a:rPr>
              <a:t>document </a:t>
            </a:r>
            <a:r>
              <a:rPr lang="en-US" altLang="ko-KR" dirty="0" smtClean="0">
                <a:solidFill>
                  <a:prstClr val="white">
                    <a:lumMod val="65000"/>
                  </a:prstClr>
                </a:solidFill>
              </a:rPr>
              <a:t>is strictly prohibited without prior written Hanon Systems’ authorization.</a:t>
            </a:r>
            <a:endParaRPr lang="ko-KR" altLang="en-US" dirty="0">
              <a:solidFill>
                <a:prstClr val="white">
                  <a:lumMod val="65000"/>
                </a:prstClr>
              </a:solidFill>
              <a:cs typeface="맑은 고딕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986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07435" y="72008"/>
            <a:ext cx="8832981" cy="764704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1" latinLnBrk="0" hangingPunct="1">
              <a:defRPr sz="28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cs-CZ" altLang="ko-KR" dirty="0" smtClean="0"/>
              <a:t>Kliknutím lze upravit styl.</a:t>
            </a: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aseline="0">
                <a:solidFill>
                  <a:srgbClr val="003A5D"/>
                </a:solidFill>
                <a:latin typeface="Arial" panose="020B0604020202020204" pitchFamily="34" charset="0"/>
                <a:ea typeface="현대하모니 M" panose="02020603020101020101" pitchFamily="18" charset="-127"/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28D374-3A42-F24D-AFB8-7D18439D003F}" type="slidenum">
              <a:rPr kumimoji="1"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 hasCustomPrompt="1"/>
          </p:nvPr>
        </p:nvSpPr>
        <p:spPr>
          <a:xfrm>
            <a:off x="1007435" y="908721"/>
            <a:ext cx="10574965" cy="5400599"/>
          </a:xfrm>
          <a:prstGeom prst="rect">
            <a:avLst/>
          </a:prstGeom>
        </p:spPr>
        <p:txBody>
          <a:bodyPr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 marL="687388" indent="-285750" eaLnBrk="1" latinLnBrk="0" hangingPunct="1">
              <a:buFont typeface="Arial" panose="020B0604020202020204" pitchFamily="34" charset="0"/>
              <a:buChar char="–"/>
              <a:defRPr sz="1800" baseline="0">
                <a:solidFill>
                  <a:srgbClr val="000000"/>
                </a:solidFill>
                <a:ea typeface="현대하모니 M" panose="02020603020101020101" pitchFamily="18" charset="-127"/>
              </a:defRPr>
            </a:lvl2pPr>
            <a:lvl3pPr marL="969963" indent="-284163" eaLnBrk="1" latinLnBrk="0" hangingPunct="1">
              <a:buFont typeface="Arial" panose="020B0604020202020204" pitchFamily="34" charset="0"/>
              <a:buChar char="•"/>
              <a:tabLst/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3pPr>
            <a:lvl4pPr marL="1257300" indent="-285750" eaLnBrk="1" latinLnBrk="0" hangingPunct="1">
              <a:buFont typeface="Arial" panose="020B0604020202020204" pitchFamily="34" charset="0"/>
              <a:buChar char="–"/>
              <a:defRPr sz="1600" baseline="0">
                <a:solidFill>
                  <a:srgbClr val="000000"/>
                </a:solidFill>
                <a:ea typeface="현대하모니 M" panose="02020603020101020101" pitchFamily="18" charset="-127"/>
              </a:defRPr>
            </a:lvl4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endParaRPr lang="en-US" altLang="ko-KR" dirty="0" smtClean="0"/>
          </a:p>
          <a:p>
            <a:pPr lvl="2"/>
            <a:r>
              <a:rPr lang="en-US" altLang="ko-KR" dirty="0" smtClean="0"/>
              <a:t>Level 2</a:t>
            </a:r>
          </a:p>
          <a:p>
            <a:pPr lvl="3"/>
            <a:r>
              <a:rPr lang="en-US" altLang="ko-KR" dirty="0" smtClean="0"/>
              <a:t>Level 3</a:t>
            </a:r>
          </a:p>
        </p:txBody>
      </p:sp>
      <p:sp>
        <p:nvSpPr>
          <p:cNvPr id="6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379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Content and Takeaway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0" hangingPunct="1">
              <a:defRPr sz="1000">
                <a:solidFill>
                  <a:srgbClr val="003A5D"/>
                </a:solidFill>
                <a:ea typeface="현대하모니 M" panose="020206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9A421D-B3B1-E24D-BC8F-C15A85834B74}" type="slidenum">
              <a:rPr kumimoji="1"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/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914400" y="5868120"/>
            <a:ext cx="10363200" cy="585216"/>
          </a:xfrm>
          <a:prstGeom prst="rect">
            <a:avLst/>
          </a:prstGeom>
          <a:solidFill>
            <a:srgbClr val="003A5D"/>
          </a:solidFill>
        </p:spPr>
        <p:txBody>
          <a:bodyPr anchor="ctr"/>
          <a:lstStyle>
            <a:lvl1pPr marL="0" indent="0" algn="ctr" eaLnBrk="1" latinLnBrk="0" hangingPunct="1">
              <a:buNone/>
              <a:defRPr sz="2000">
                <a:solidFill>
                  <a:schemeClr val="bg1"/>
                </a:solidFill>
                <a:ea typeface="현대하모니 M" panose="02020603020101020101" pitchFamily="18" charset="-127"/>
              </a:defRPr>
            </a:lvl1pPr>
          </a:lstStyle>
          <a:p>
            <a:pPr lvl="0"/>
            <a:r>
              <a:rPr lang="cs-CZ" altLang="ko-KR" dirty="0" smtClean="0"/>
              <a:t>Kliknutím lze upravit styly předlohy textu.</a:t>
            </a:r>
          </a:p>
        </p:txBody>
      </p:sp>
      <p:sp>
        <p:nvSpPr>
          <p:cNvPr id="8" name="내용 개체 틀 2"/>
          <p:cNvSpPr>
            <a:spLocks noGrp="1"/>
          </p:cNvSpPr>
          <p:nvPr>
            <p:ph idx="1"/>
          </p:nvPr>
        </p:nvSpPr>
        <p:spPr>
          <a:xfrm>
            <a:off x="1007435" y="908721"/>
            <a:ext cx="10574965" cy="4968552"/>
          </a:xfrm>
          <a:prstGeom prst="rect">
            <a:avLst/>
          </a:prstGeom>
        </p:spPr>
        <p:txBody>
          <a:bodyPr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 marL="687388" indent="-285750" eaLnBrk="1" latinLnBrk="0" hangingPunct="1">
              <a:buFont typeface="Arial" panose="020B0604020202020204" pitchFamily="34" charset="0"/>
              <a:buChar char="–"/>
              <a:defRPr sz="1800" baseline="0">
                <a:solidFill>
                  <a:srgbClr val="000000"/>
                </a:solidFill>
                <a:ea typeface="현대하모니 M" panose="02020603020101020101" pitchFamily="18" charset="-127"/>
              </a:defRPr>
            </a:lvl2pPr>
            <a:lvl3pPr marL="969963" indent="-284163" eaLnBrk="1" latinLnBrk="0" hangingPunct="1">
              <a:buFont typeface="Arial" panose="020B0604020202020204" pitchFamily="34" charset="0"/>
              <a:buChar char="•"/>
              <a:tabLst/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3pPr>
            <a:lvl4pPr marL="1257300" indent="-285750" eaLnBrk="1" latinLnBrk="0" hangingPunct="1">
              <a:buFont typeface="Arial" panose="020B0604020202020204" pitchFamily="34" charset="0"/>
              <a:buChar char="–"/>
              <a:defRPr sz="1600" baseline="0">
                <a:solidFill>
                  <a:srgbClr val="000000"/>
                </a:solidFill>
                <a:ea typeface="현대하모니 M" panose="02020603020101020101" pitchFamily="18" charset="-127"/>
              </a:defRPr>
            </a:lvl4pPr>
          </a:lstStyle>
          <a:p>
            <a:pPr lvl="0"/>
            <a:r>
              <a:rPr lang="cs-CZ" altLang="ko-KR" dirty="0" smtClean="0"/>
              <a:t>Kliknutím lze upravit styly předlohy textu.</a:t>
            </a:r>
          </a:p>
          <a:p>
            <a:pPr lvl="1"/>
            <a:r>
              <a:rPr lang="cs-CZ" altLang="ko-KR" dirty="0" smtClean="0"/>
              <a:t>Druhá úroveň</a:t>
            </a:r>
          </a:p>
          <a:p>
            <a:pPr lvl="2"/>
            <a:r>
              <a:rPr lang="cs-CZ" altLang="ko-KR" dirty="0" smtClean="0"/>
              <a:t>Třetí úroveň</a:t>
            </a:r>
          </a:p>
          <a:p>
            <a:pPr lvl="3"/>
            <a:r>
              <a:rPr lang="cs-CZ" altLang="ko-KR" dirty="0" smtClean="0"/>
              <a:t>Čtvrtá úroveň</a:t>
            </a:r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1007435" y="72008"/>
            <a:ext cx="8832981" cy="764704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1" latinLnBrk="0" hangingPunct="1">
              <a:defRPr sz="28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cs-CZ" altLang="ko-KR" dirty="0" smtClean="0"/>
              <a:t>Kliknutím lze upravit styl.</a:t>
            </a:r>
            <a:endParaRPr lang="ko-KR" altLang="en-US" dirty="0"/>
          </a:p>
        </p:txBody>
      </p:sp>
      <p:sp>
        <p:nvSpPr>
          <p:cNvPr id="9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35920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Layou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1007533" y="1124744"/>
            <a:ext cx="4607984" cy="5040312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 marL="625475" indent="-285750" eaLnBrk="1" latinLnBrk="0" hangingPunct="1">
              <a:defRPr sz="1800">
                <a:solidFill>
                  <a:srgbClr val="000000"/>
                </a:solidFill>
                <a:ea typeface="현대하모니 M" panose="02020603020101020101" pitchFamily="18" charset="-127"/>
              </a:defRPr>
            </a:lvl2pPr>
            <a:lvl3pPr marL="857250" indent="-227013" eaLnBrk="1" latinLnBrk="0" hangingPunct="1"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3pPr>
            <a:lvl4pPr marL="1144588" indent="-228600" eaLnBrk="1" latinLnBrk="0" hangingPunct="1"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4pPr>
            <a:lvl5pPr marL="1376363" indent="-228600" eaLnBrk="1" latinLnBrk="0" hangingPunct="1">
              <a:tabLst/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5pPr>
          </a:lstStyle>
          <a:p>
            <a:pPr lvl="0"/>
            <a:r>
              <a:rPr lang="cs-CZ" altLang="ko-KR" dirty="0" smtClean="0"/>
              <a:t>Kliknutím lze upravit styly předlohy textu.</a:t>
            </a:r>
          </a:p>
          <a:p>
            <a:pPr lvl="1"/>
            <a:r>
              <a:rPr lang="cs-CZ" altLang="ko-KR" dirty="0" smtClean="0"/>
              <a:t>Druhá úroveň</a:t>
            </a:r>
          </a:p>
          <a:p>
            <a:pPr lvl="2"/>
            <a:r>
              <a:rPr lang="cs-CZ" altLang="ko-KR" dirty="0" smtClean="0"/>
              <a:t>Třetí úroveň</a:t>
            </a:r>
          </a:p>
          <a:p>
            <a:pPr lvl="3"/>
            <a:r>
              <a:rPr lang="cs-CZ" altLang="ko-KR" dirty="0" smtClean="0"/>
              <a:t>Čtvrtá úroveň</a:t>
            </a:r>
          </a:p>
          <a:p>
            <a:pPr lvl="4"/>
            <a:r>
              <a:rPr lang="cs-CZ" altLang="ko-KR" dirty="0" smtClean="0"/>
              <a:t>Pátá úroveň</a:t>
            </a:r>
            <a:endParaRPr 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3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3A5D"/>
                </a:solidFill>
                <a:ea typeface="현대하모니 M" panose="020206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E1981-BC11-614B-86E9-A117385EE6BC}" type="slidenum">
              <a:rPr kumimoji="1"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/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303073" y="1124744"/>
            <a:ext cx="4607984" cy="5040312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 marL="625475" indent="-285750" eaLnBrk="1" latinLnBrk="0" hangingPunct="1">
              <a:defRPr sz="1800">
                <a:solidFill>
                  <a:srgbClr val="000000"/>
                </a:solidFill>
                <a:ea typeface="현대하모니 M" panose="02020603020101020101" pitchFamily="18" charset="-127"/>
              </a:defRPr>
            </a:lvl2pPr>
            <a:lvl3pPr marL="857250" indent="-227013" eaLnBrk="1" latinLnBrk="0" hangingPunct="1"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3pPr>
            <a:lvl4pPr marL="1144588" indent="-228600" eaLnBrk="1" latinLnBrk="0" hangingPunct="1"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4pPr>
            <a:lvl5pPr marL="1376363" indent="-228600" eaLnBrk="1" latinLnBrk="0" hangingPunct="1">
              <a:tabLst/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5pPr>
          </a:lstStyle>
          <a:p>
            <a:pPr lvl="0"/>
            <a:r>
              <a:rPr lang="cs-CZ" altLang="ko-KR" dirty="0" smtClean="0"/>
              <a:t>Kliknutím lze upravit styly předlohy textu.</a:t>
            </a:r>
          </a:p>
          <a:p>
            <a:pPr lvl="1"/>
            <a:r>
              <a:rPr lang="cs-CZ" altLang="ko-KR" dirty="0" smtClean="0"/>
              <a:t>Druhá úroveň</a:t>
            </a:r>
          </a:p>
          <a:p>
            <a:pPr lvl="2"/>
            <a:r>
              <a:rPr lang="cs-CZ" altLang="ko-KR" dirty="0" smtClean="0"/>
              <a:t>Třetí úroveň</a:t>
            </a:r>
          </a:p>
          <a:p>
            <a:pPr lvl="3"/>
            <a:r>
              <a:rPr lang="cs-CZ" altLang="ko-KR" dirty="0" smtClean="0"/>
              <a:t>Čtvrtá úroveň</a:t>
            </a:r>
          </a:p>
          <a:p>
            <a:pPr lvl="4"/>
            <a:r>
              <a:rPr lang="cs-CZ" altLang="ko-KR" dirty="0" smtClean="0"/>
              <a:t>Pátá úroveň</a:t>
            </a:r>
            <a:endParaRPr lang="en-US" dirty="0"/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1007435" y="72008"/>
            <a:ext cx="8832981" cy="764704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1" latinLnBrk="0" hangingPunct="1">
              <a:defRPr sz="28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cs-CZ" altLang="ko-KR" dirty="0" smtClean="0"/>
              <a:t>Kliknutím lze upravit styl.</a:t>
            </a:r>
            <a:endParaRPr lang="ko-KR" altLang="en-US" dirty="0"/>
          </a:p>
        </p:txBody>
      </p:sp>
      <p:sp>
        <p:nvSpPr>
          <p:cNvPr id="9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96582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and Titl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3A5D"/>
                </a:solidFill>
                <a:ea typeface="현대하모니 M" panose="020206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47C2C3-6A33-B044-ADE7-2C7BB13A6F5F}" type="slidenum">
              <a:rPr kumimoji="1"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/>
          </a:p>
        </p:txBody>
      </p: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1007435" y="72008"/>
            <a:ext cx="8832981" cy="764704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1" latinLnBrk="0" hangingPunct="1">
              <a:defRPr sz="28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cs-CZ" altLang="ko-KR" dirty="0" smtClean="0"/>
              <a:t>Kliknutím lze upravit styl.</a:t>
            </a:r>
            <a:endParaRPr lang="ko-KR" altLang="en-US" dirty="0"/>
          </a:p>
        </p:txBody>
      </p:sp>
      <p:sp>
        <p:nvSpPr>
          <p:cNvPr id="5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1318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3A5D"/>
                </a:solidFill>
                <a:ea typeface="현대하모니 M" panose="020206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677764-A1DB-424F-BFB4-A8AB18B9147D}" type="slidenum">
              <a:rPr kumimoji="1"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/>
          </a:p>
        </p:txBody>
      </p:sp>
      <p:sp>
        <p:nvSpPr>
          <p:cNvPr id="4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3631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2" hasCustomPrompt="1"/>
          </p:nvPr>
        </p:nvSpPr>
        <p:spPr>
          <a:xfrm>
            <a:off x="5903979" y="1124744"/>
            <a:ext cx="5856651" cy="5256584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 latinLnBrk="0">
              <a:defRPr sz="1800" baseline="0">
                <a:solidFill>
                  <a:srgbClr val="000000"/>
                </a:solidFill>
                <a:ea typeface="현대하모니 M" panose="02020603020101020101" pitchFamily="18" charset="-127"/>
              </a:defRPr>
            </a:lvl2pPr>
            <a:lvl3pPr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3pPr>
          </a:lstStyle>
          <a:p>
            <a:pPr lvl="0"/>
            <a:r>
              <a:rPr lang="en-US" sz="1800" dirty="0" smtClean="0"/>
              <a:t>Object</a:t>
            </a:r>
          </a:p>
          <a:p>
            <a:pPr lvl="1"/>
            <a:endParaRPr lang="en-US" sz="1800" dirty="0" smtClean="0"/>
          </a:p>
          <a:p>
            <a:pPr lvl="2"/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3"/>
          </p:nvPr>
        </p:nvSpPr>
        <p:spPr>
          <a:xfrm>
            <a:off x="1007534" y="1124744"/>
            <a:ext cx="4608413" cy="1080121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 marL="687388" indent="-342900">
              <a:buFont typeface="Arial" panose="020B0604020202020204" pitchFamily="34" charset="0"/>
              <a:buChar char="–"/>
              <a:defRPr sz="1800">
                <a:solidFill>
                  <a:srgbClr val="000000"/>
                </a:solidFill>
                <a:ea typeface="현대하모니 M" panose="02020603020101020101" pitchFamily="18" charset="-127"/>
              </a:defRPr>
            </a:lvl2pPr>
            <a:lvl3pPr marL="860425" indent="-228600"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3pPr>
            <a:lvl4pPr>
              <a:defRPr sz="2000">
                <a:ea typeface="현대하모니 M" panose="02020603020101020101" pitchFamily="18" charset="-127"/>
              </a:defRPr>
            </a:lvl4pPr>
            <a:lvl5pPr>
              <a:defRPr sz="2000"/>
            </a:lvl5pPr>
          </a:lstStyle>
          <a:p>
            <a:pPr lvl="0"/>
            <a:r>
              <a:rPr lang="cs-CZ" altLang="ko-KR" dirty="0" smtClean="0"/>
              <a:t>Kliknutím lze upravit styly předlohy textu.</a:t>
            </a:r>
          </a:p>
          <a:p>
            <a:pPr lvl="1"/>
            <a:r>
              <a:rPr lang="cs-CZ" altLang="ko-KR" dirty="0" smtClean="0"/>
              <a:t>Druhá úroveň</a:t>
            </a:r>
          </a:p>
          <a:p>
            <a:pPr lvl="2"/>
            <a:r>
              <a:rPr lang="cs-CZ" altLang="ko-KR" dirty="0" smtClean="0"/>
              <a:t>Třetí úroveň</a:t>
            </a:r>
          </a:p>
          <a:p>
            <a:pPr lvl="3"/>
            <a:r>
              <a:rPr lang="cs-CZ" altLang="ko-KR" dirty="0" smtClean="0"/>
              <a:t>Čtvrtá úroveň</a:t>
            </a:r>
          </a:p>
        </p:txBody>
      </p:sp>
      <p:sp>
        <p:nvSpPr>
          <p:cNvPr id="16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1007534" y="2348880"/>
            <a:ext cx="4608413" cy="4032448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>
              <a:defRPr sz="1800">
                <a:solidFill>
                  <a:srgbClr val="000000"/>
                </a:solidFill>
                <a:ea typeface="현대하모니 M" panose="02020603020101020101" pitchFamily="18" charset="-127"/>
              </a:defRPr>
            </a:lvl2pPr>
            <a:lvl3pPr marL="914400" indent="-169863" latinLnBrk="0"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altLang="ko-KR" dirty="0" smtClean="0"/>
              <a:t>Kliknutím lze upravit styly předlohy textu.</a:t>
            </a:r>
          </a:p>
          <a:p>
            <a:pPr lvl="1"/>
            <a:r>
              <a:rPr lang="cs-CZ" altLang="ko-KR" dirty="0" smtClean="0"/>
              <a:t>Druhá úroveň</a:t>
            </a:r>
          </a:p>
          <a:p>
            <a:pPr lvl="2"/>
            <a:r>
              <a:rPr lang="cs-CZ" altLang="ko-KR" dirty="0" smtClean="0"/>
              <a:t>Třetí úroveň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5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0" hangingPunct="1">
              <a:defRPr sz="1000">
                <a:solidFill>
                  <a:srgbClr val="003A5D"/>
                </a:solidFill>
                <a:ea typeface="현대하모니 M" panose="020206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A66715-4E03-394C-A723-8693C31F5607}" type="slidenum">
              <a:rPr kumimoji="1"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/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1007435" y="72008"/>
            <a:ext cx="8832981" cy="764704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1" latinLnBrk="0" hangingPunct="1">
              <a:defRPr sz="28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cs-CZ" altLang="ko-KR" dirty="0" smtClean="0"/>
              <a:t>Kliknutím lze upravit styl.</a:t>
            </a:r>
            <a:endParaRPr lang="ko-KR" altLang="en-US" dirty="0"/>
          </a:p>
        </p:txBody>
      </p:sp>
      <p:sp>
        <p:nvSpPr>
          <p:cNvPr id="8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28787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1007534" y="1052514"/>
            <a:ext cx="10657085" cy="5328815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</a:lstStyle>
          <a:p>
            <a:pPr lvl="0"/>
            <a:r>
              <a:rPr lang="cs-CZ" altLang="ko-KR" noProof="0" dirty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0" hangingPunct="1">
              <a:defRPr sz="1000">
                <a:solidFill>
                  <a:srgbClr val="003A5D"/>
                </a:solidFill>
                <a:ea typeface="현대하모니 M" panose="020206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2F28DA-4F59-AC4C-B2A5-65ACFEA313FE}" type="slidenum">
              <a:rPr kumimoji="1"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title"/>
          </p:nvPr>
        </p:nvSpPr>
        <p:spPr>
          <a:xfrm>
            <a:off x="1007435" y="72008"/>
            <a:ext cx="8832981" cy="764704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1" latinLnBrk="0" hangingPunct="1">
              <a:defRPr sz="28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cs-CZ" altLang="ko-KR" dirty="0" smtClean="0"/>
              <a:t>Kliknutím lze upravit styl.</a:t>
            </a:r>
            <a:endParaRPr lang="ko-KR" altLang="en-US" dirty="0"/>
          </a:p>
        </p:txBody>
      </p:sp>
      <p:sp>
        <p:nvSpPr>
          <p:cNvPr id="7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1429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ext and tex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1007533" y="1196976"/>
            <a:ext cx="8160808" cy="4968875"/>
          </a:xfrm>
          <a:prstGeom prst="rect">
            <a:avLst/>
          </a:prstGeom>
        </p:spPr>
        <p:txBody>
          <a:bodyPr vert="horz"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altLang="ko-KR" dirty="0" smtClean="0"/>
              <a:t>Kliknutím lze upravit styly předlohy textu.</a:t>
            </a:r>
          </a:p>
        </p:txBody>
      </p:sp>
      <p:sp>
        <p:nvSpPr>
          <p:cNvPr id="8" name="Vertical Text Placeholder 7"/>
          <p:cNvSpPr>
            <a:spLocks noGrp="1"/>
          </p:cNvSpPr>
          <p:nvPr>
            <p:ph type="body" orient="vert" sz="quarter" idx="12" hasCustomPrompt="1"/>
          </p:nvPr>
        </p:nvSpPr>
        <p:spPr>
          <a:xfrm>
            <a:off x="9552384" y="1196976"/>
            <a:ext cx="2208147" cy="4968875"/>
          </a:xfrm>
          <a:prstGeom prst="rect">
            <a:avLst/>
          </a:prstGeom>
        </p:spPr>
        <p:txBody>
          <a:bodyPr vert="eaVert"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>
              <a:defRPr sz="2000">
                <a:solidFill>
                  <a:srgbClr val="000000"/>
                </a:solidFill>
              </a:defRPr>
            </a:lvl2pPr>
            <a:lvl3pPr>
              <a:defRPr sz="2000">
                <a:solidFill>
                  <a:srgbClr val="000000"/>
                </a:solidFill>
              </a:defRPr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 smtClean="0"/>
              <a:t>Click to edit Master Style</a:t>
            </a:r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3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0" hangingPunct="1">
              <a:defRPr sz="1000">
                <a:solidFill>
                  <a:srgbClr val="003A5D"/>
                </a:solidFill>
                <a:ea typeface="현대하모니 M" panose="02020603020101020101" pitchFamily="18" charset="-127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A85518-3764-BD45-AC5C-675F528BF0EC}" type="slidenum">
              <a:rPr kumimoji="1" lang="ko-KR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ko-KR" altLang="en-US" dirty="0"/>
          </a:p>
        </p:txBody>
      </p:sp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1007435" y="72008"/>
            <a:ext cx="8832981" cy="764704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1" latinLnBrk="0" hangingPunct="1">
              <a:defRPr sz="28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cs-CZ" altLang="ko-KR" dirty="0" smtClean="0"/>
              <a:t>Kliknutím lze upravit styl.</a:t>
            </a:r>
            <a:endParaRPr lang="ko-KR" altLang="en-US" dirty="0"/>
          </a:p>
        </p:txBody>
      </p:sp>
      <p:sp>
        <p:nvSpPr>
          <p:cNvPr id="9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1204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ilde(Print용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title"/>
          </p:nvPr>
        </p:nvSpPr>
        <p:spPr>
          <a:xfrm>
            <a:off x="1007435" y="2708920"/>
            <a:ext cx="8832981" cy="764704"/>
          </a:xfrm>
          <a:prstGeom prst="rect">
            <a:avLst/>
          </a:prstGeom>
        </p:spPr>
        <p:txBody>
          <a:bodyPr>
            <a:normAutofit/>
          </a:bodyPr>
          <a:lstStyle>
            <a:lvl1pPr latinLnBrk="0">
              <a:defRPr sz="32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cs-CZ" altLang="ko-KR" dirty="0" smtClean="0"/>
              <a:t>Kliknutím lze upravit styl.</a:t>
            </a:r>
            <a:endParaRPr lang="ko-KR" altLang="en-US" dirty="0"/>
          </a:p>
        </p:txBody>
      </p:sp>
      <p:sp>
        <p:nvSpPr>
          <p:cNvPr id="3" name="Footer Placeholder 3"/>
          <p:cNvSpPr txBox="1">
            <a:spLocks/>
          </p:cNvSpPr>
          <p:nvPr userDrawn="1"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srgbClr val="003A5D"/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28085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 txBox="1">
            <a:spLocks/>
          </p:cNvSpPr>
          <p:nvPr userDrawn="1"/>
        </p:nvSpPr>
        <p:spPr>
          <a:xfrm>
            <a:off x="1102784" y="6237289"/>
            <a:ext cx="2844800" cy="365125"/>
          </a:xfrm>
          <a:prstGeom prst="rect">
            <a:avLst/>
          </a:prstGeom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en-US" altLang="ko-KR" sz="1000" b="1" dirty="0" smtClean="0">
                <a:solidFill>
                  <a:prstClr val="white"/>
                </a:solidFill>
                <a:ea typeface="현대하모니 M" panose="02020603020101020101" pitchFamily="18" charset="-127"/>
                <a:cs typeface="맑은 고딕" charset="0"/>
              </a:rPr>
              <a:t>hanonsystems.com</a:t>
            </a:r>
            <a:endParaRPr kumimoji="0" lang="ko-KR" altLang="en-US" sz="1000" b="1" dirty="0" smtClean="0">
              <a:solidFill>
                <a:prstClr val="white"/>
              </a:solidFill>
              <a:ea typeface="현대하모니 M" panose="02020603020101020101" pitchFamily="18" charset="-127"/>
              <a:cs typeface="맑은 고딕" charset="0"/>
            </a:endParaRPr>
          </a:p>
        </p:txBody>
      </p:sp>
      <p:sp>
        <p:nvSpPr>
          <p:cNvPr id="4" name="제목 8"/>
          <p:cNvSpPr txBox="1">
            <a:spLocks/>
          </p:cNvSpPr>
          <p:nvPr userDrawn="1"/>
        </p:nvSpPr>
        <p:spPr bwMode="auto">
          <a:xfrm>
            <a:off x="1000860" y="3500438"/>
            <a:ext cx="403225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800" dirty="0" smtClean="0">
                <a:solidFill>
                  <a:srgbClr val="003A5D"/>
                </a:solidFill>
                <a:ea typeface="현대하모니 M" panose="02020603020101020101" pitchFamily="18" charset="-127"/>
                <a:cs typeface="Arial" charset="0"/>
              </a:rPr>
              <a:t>Accelerating Innovation</a:t>
            </a:r>
            <a:endParaRPr lang="ko-KR" altLang="en-US" sz="1800" dirty="0" smtClean="0">
              <a:solidFill>
                <a:srgbClr val="003A5D"/>
              </a:solidFill>
              <a:ea typeface="현대하모니 M" panose="02020603020101020101" pitchFamily="18" charset="-127"/>
              <a:cs typeface="Arial" charset="0"/>
            </a:endParaRPr>
          </a:p>
        </p:txBody>
      </p:sp>
      <p:sp>
        <p:nvSpPr>
          <p:cNvPr id="9" name="제목 8"/>
          <p:cNvSpPr>
            <a:spLocks noGrp="1"/>
          </p:cNvSpPr>
          <p:nvPr>
            <p:ph type="title" hasCustomPrompt="1"/>
          </p:nvPr>
        </p:nvSpPr>
        <p:spPr>
          <a:xfrm>
            <a:off x="1000860" y="2276872"/>
            <a:ext cx="10663759" cy="1143000"/>
          </a:xfrm>
          <a:prstGeom prst="rect">
            <a:avLst/>
          </a:prstGeom>
        </p:spPr>
        <p:txBody>
          <a:bodyPr/>
          <a:lstStyle>
            <a:lvl1pPr latinLnBrk="0">
              <a:defRPr sz="6000" b="1" i="0" baseline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pPr lvl="0"/>
            <a:r>
              <a:rPr lang="en-US" altLang="ko-KR" dirty="0" smtClean="0"/>
              <a:t>Thank You</a:t>
            </a:r>
            <a:endParaRPr lang="ko-KR" altLang="en-US" dirty="0"/>
          </a:p>
        </p:txBody>
      </p:sp>
      <p:sp>
        <p:nvSpPr>
          <p:cNvPr id="6" name="Footer Placeholder 3"/>
          <p:cNvSpPr txBox="1">
            <a:spLocks/>
          </p:cNvSpPr>
          <p:nvPr userDrawn="1"/>
        </p:nvSpPr>
        <p:spPr bwMode="auto">
          <a:xfrm>
            <a:off x="8413653" y="6516118"/>
            <a:ext cx="3380747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prstClr val="white">
                    <a:lumMod val="75000"/>
                  </a:prstClr>
                </a:solidFill>
                <a:ea typeface="Arial" charset="0"/>
                <a:cs typeface="Arial" charset="0"/>
              </a:rPr>
              <a:t>Strictly private and confidential</a:t>
            </a:r>
            <a:endParaRPr kumimoji="0" lang="ko-KR" altLang="en-US" sz="900" dirty="0">
              <a:solidFill>
                <a:prstClr val="white">
                  <a:lumMod val="75000"/>
                </a:prstClr>
              </a:solidFill>
              <a:ea typeface="현대하모니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0217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07436" y="0"/>
            <a:ext cx="8832981" cy="764704"/>
          </a:xfrm>
          <a:prstGeom prst="rect">
            <a:avLst/>
          </a:prstGeom>
        </p:spPr>
        <p:txBody>
          <a:bodyPr anchor="ctr">
            <a:normAutofit/>
          </a:bodyPr>
          <a:lstStyle>
            <a:lvl1pPr eaLnBrk="1" hangingPunct="1">
              <a:defRPr sz="2800" b="1" i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408517" y="6524628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3A5D"/>
                </a:solidFill>
                <a:latin typeface="Arial" panose="020B0604020202020204" pitchFamily="34" charset="0"/>
                <a:ea typeface="현대하모니 M" panose="02020603020101020101" pitchFamily="18" charset="-127"/>
                <a:cs typeface="Arial" panose="020B0604020202020204" pitchFamily="34" charset="0"/>
              </a:defRPr>
            </a:lvl1pPr>
          </a:lstStyle>
          <a:p>
            <a:fld id="{FDA2F6D0-D957-4CE4-8A84-9B6AE444DBE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1007436" y="908723"/>
            <a:ext cx="10574965" cy="5400599"/>
          </a:xfrm>
          <a:prstGeom prst="rect">
            <a:avLst/>
          </a:prstGeom>
        </p:spPr>
        <p:txBody>
          <a:bodyPr/>
          <a:lstStyle>
            <a:lvl1pPr eaLnBrk="1" latinLnBrk="0" hangingPunct="1">
              <a:defRPr sz="2000">
                <a:solidFill>
                  <a:srgbClr val="000000"/>
                </a:solidFill>
                <a:ea typeface="현대하모니 M" panose="02020603020101020101" pitchFamily="18" charset="-127"/>
              </a:defRPr>
            </a:lvl1pPr>
            <a:lvl2pPr marL="687388" indent="-285750" eaLnBrk="1" latinLnBrk="0" hangingPunct="1">
              <a:buFont typeface="Arial" panose="020B0604020202020204" pitchFamily="34" charset="0"/>
              <a:buChar char="–"/>
              <a:defRPr sz="1800" baseline="0">
                <a:solidFill>
                  <a:srgbClr val="000000"/>
                </a:solidFill>
                <a:ea typeface="현대하모니 M" panose="02020603020101020101" pitchFamily="18" charset="-127"/>
              </a:defRPr>
            </a:lvl2pPr>
            <a:lvl3pPr marL="969963" indent="-284163" eaLnBrk="1" latinLnBrk="0" hangingPunct="1">
              <a:buFont typeface="Arial" panose="020B0604020202020204" pitchFamily="34" charset="0"/>
              <a:buChar char="•"/>
              <a:tabLst/>
              <a:defRPr sz="1600">
                <a:solidFill>
                  <a:srgbClr val="000000"/>
                </a:solidFill>
                <a:ea typeface="현대하모니 M" panose="02020603020101020101" pitchFamily="18" charset="-127"/>
              </a:defRPr>
            </a:lvl3pPr>
            <a:lvl4pPr marL="1257300" indent="-285750" eaLnBrk="1" latinLnBrk="0" hangingPunct="1">
              <a:buFont typeface="Arial" panose="020B0604020202020204" pitchFamily="34" charset="0"/>
              <a:buChar char="–"/>
              <a:defRPr sz="1600" baseline="0">
                <a:solidFill>
                  <a:srgbClr val="000000"/>
                </a:solidFill>
                <a:ea typeface="현대하모니 M" panose="02020603020101020101" pitchFamily="18" charset="-127"/>
              </a:defRPr>
            </a:lvl4pPr>
          </a:lstStyle>
          <a:p>
            <a:pPr lvl="0"/>
            <a:r>
              <a:rPr lang="en-US" altLang="ko-KR" dirty="0" smtClean="0"/>
              <a:t>Click to edit Master text styles</a:t>
            </a:r>
          </a:p>
          <a:p>
            <a:pPr lvl="1"/>
            <a:r>
              <a:rPr lang="en-US" altLang="ko-KR" dirty="0" smtClean="0"/>
              <a:t>Second level</a:t>
            </a:r>
          </a:p>
          <a:p>
            <a:pPr lvl="2"/>
            <a:r>
              <a:rPr lang="en-US" altLang="ko-KR" dirty="0" smtClean="0"/>
              <a:t>Third level</a:t>
            </a:r>
          </a:p>
          <a:p>
            <a:pPr lvl="3"/>
            <a:r>
              <a:rPr lang="en-US" altLang="ko-KR" dirty="0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6094917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and Takeaway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07435" y="0"/>
            <a:ext cx="8832981" cy="764704"/>
          </a:xfrm>
        </p:spPr>
        <p:txBody>
          <a:bodyPr>
            <a:normAutofit/>
          </a:bodyPr>
          <a:lstStyle>
            <a:lvl1pPr latinLnBrk="0">
              <a:defRPr sz="2800" b="1" i="0" baseline="0">
                <a:solidFill>
                  <a:srgbClr val="003A5D"/>
                </a:solidFill>
                <a:latin typeface="Arial"/>
                <a:ea typeface="Malgun Gothic" panose="020B0503020000020004" pitchFamily="34" charset="-127"/>
                <a:cs typeface="Arial"/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>
          <a:xfrm>
            <a:off x="1007435" y="1052737"/>
            <a:ext cx="10574965" cy="4752527"/>
          </a:xfrm>
          <a:prstGeom prst="rect">
            <a:avLst/>
          </a:prstGeom>
        </p:spPr>
        <p:txBody>
          <a:bodyPr/>
          <a:lstStyle>
            <a:lvl1pPr marL="342900" indent="-342900" latinLnBrk="0">
              <a:buFont typeface="Symbol" panose="05050102010706020507" pitchFamily="18" charset="2"/>
              <a:buChar char="·"/>
              <a:defRPr sz="2000" baseline="0">
                <a:latin typeface="Arial" panose="020B0604020202020204" pitchFamily="34" charset="0"/>
                <a:ea typeface="Malgun Gothic" panose="020B0503020000020004" pitchFamily="34" charset="-127"/>
              </a:defRPr>
            </a:lvl1pPr>
            <a:lvl2pPr latinLnBrk="0">
              <a:defRPr sz="1800" baseline="0">
                <a:latin typeface="Arial" panose="020B0604020202020204" pitchFamily="34" charset="0"/>
                <a:ea typeface="Malgun Gothic" panose="020B0503020000020004" pitchFamily="34" charset="-127"/>
              </a:defRPr>
            </a:lvl2pPr>
            <a:lvl3pPr marL="1027113" indent="-228600" latinLnBrk="0">
              <a:defRPr sz="1600" baseline="0">
                <a:latin typeface="Arial" panose="020B0604020202020204" pitchFamily="34" charset="0"/>
                <a:ea typeface="Malgun Gothic" panose="020B0503020000020004" pitchFamily="34" charset="-127"/>
              </a:defRPr>
            </a:lvl3pPr>
            <a:lvl4pPr marL="1314450" indent="-228600" latinLnBrk="0">
              <a:defRPr sz="1600" baseline="0">
                <a:latin typeface="Arial" panose="020B0604020202020204" pitchFamily="34" charset="0"/>
                <a:ea typeface="Malgun Gothic" panose="020B0503020000020004" pitchFamily="34" charset="-127"/>
              </a:defRPr>
            </a:lvl4pPr>
            <a:lvl5pPr marL="1600200" indent="-228600" latinLnBrk="0">
              <a:defRPr sz="1600" baseline="0">
                <a:latin typeface="Arial" panose="020B0604020202020204" pitchFamily="34" charset="0"/>
                <a:ea typeface="Malgun Gothic" panose="020B0503020000020004" pitchFamily="34" charset="-127"/>
              </a:defRPr>
            </a:lvl5pPr>
          </a:lstStyle>
          <a:p>
            <a:pPr lvl="0"/>
            <a:r>
              <a:rPr lang="en-US" altLang="ko-KR" dirty="0" smtClean="0"/>
              <a:t>Click to add text</a:t>
            </a:r>
            <a:endParaRPr lang="ko-KR" altLang="en-US" dirty="0" smtClean="0"/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3A5D"/>
                </a:solidFill>
              </a:defRPr>
            </a:lvl1pPr>
          </a:lstStyle>
          <a:p>
            <a:pPr>
              <a:defRPr/>
            </a:pPr>
            <a:fld id="{0317B74E-C24F-7242-BD40-F94501A55609}" type="slidenum">
              <a:rPr lang="ko-KR" altLang="en-US" smtClean="0"/>
              <a:pPr>
                <a:defRPr/>
              </a:pPr>
              <a:t>‹#›</a:t>
            </a:fld>
            <a:endParaRPr lang="ko-KR" altLang="en-US" dirty="0"/>
          </a:p>
        </p:txBody>
      </p:sp>
      <p:sp>
        <p:nvSpPr>
          <p:cNvPr id="6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807600" y="5868120"/>
            <a:ext cx="10576800" cy="585216"/>
          </a:xfrm>
          <a:prstGeom prst="rect">
            <a:avLst/>
          </a:prstGeom>
          <a:solidFill>
            <a:srgbClr val="003A5D"/>
          </a:solidFill>
        </p:spPr>
        <p:txBody>
          <a:bodyPr anchor="ctr"/>
          <a:lstStyle>
            <a:lvl1pPr marL="0" indent="0" algn="ctr" eaLnBrk="1" latinLnBrk="0" hangingPunct="1">
              <a:buNone/>
              <a:defRPr sz="1800" baseline="0">
                <a:solidFill>
                  <a:schemeClr val="bg1"/>
                </a:solidFill>
                <a:latin typeface="Arial" panose="020B0604020202020204" pitchFamily="34" charset="0"/>
                <a:ea typeface="Malgun Gothic" panose="020B0503020000020004" pitchFamily="34" charset="-127"/>
              </a:defRPr>
            </a:lvl1pPr>
          </a:lstStyle>
          <a:p>
            <a:pPr lvl="0"/>
            <a:r>
              <a:rPr lang="en-US" altLang="ko-KR" smtClean="0"/>
              <a:t>Edit Master text styles</a:t>
            </a:r>
          </a:p>
        </p:txBody>
      </p:sp>
      <p:sp>
        <p:nvSpPr>
          <p:cNvPr id="8" name="Footer Placeholder 3"/>
          <p:cNvSpPr txBox="1">
            <a:spLocks/>
          </p:cNvSpPr>
          <p:nvPr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confidential</a:t>
            </a:r>
            <a:endParaRPr kumimoji="0" lang="ko-KR" altLang="en-US" sz="900" dirty="0">
              <a:solidFill>
                <a:srgbClr val="003A5D"/>
              </a:solidFill>
              <a:ea typeface="맑은 고딕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25901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 제목 및 내용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07435" y="0"/>
            <a:ext cx="8832981" cy="764704"/>
          </a:xfrm>
        </p:spPr>
        <p:txBody>
          <a:bodyPr>
            <a:normAutofit/>
          </a:bodyPr>
          <a:lstStyle>
            <a:lvl1pPr latinLnBrk="0">
              <a:defRPr sz="2800" b="1" i="0" baseline="0">
                <a:solidFill>
                  <a:srgbClr val="003A5D"/>
                </a:solidFill>
                <a:latin typeface="Arial" panose="020B0604020202020204" pitchFamily="34" charset="0"/>
                <a:ea typeface="Malgun Gothic" panose="020B0503020000020004" pitchFamily="34" charset="-127"/>
                <a:cs typeface="Arial"/>
              </a:defRPr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 hasCustomPrompt="1"/>
          </p:nvPr>
        </p:nvSpPr>
        <p:spPr>
          <a:xfrm>
            <a:off x="1007820" y="1052736"/>
            <a:ext cx="10574965" cy="5256584"/>
          </a:xfrm>
          <a:prstGeom prst="rect">
            <a:avLst/>
          </a:prstGeom>
        </p:spPr>
        <p:txBody>
          <a:bodyPr/>
          <a:lstStyle>
            <a:lvl1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Symbol" panose="05050102010706020507" pitchFamily="18" charset="2"/>
              <a:buChar char="·"/>
              <a:tabLst/>
              <a:defRPr sz="2000" baseline="0">
                <a:latin typeface="Arial" panose="020B0604020202020204" pitchFamily="34" charset="0"/>
                <a:ea typeface="Malgun Gothic" panose="020B0503020000020004" pitchFamily="34" charset="-127"/>
              </a:defRPr>
            </a:lvl1pPr>
            <a:lvl2pPr latinLnBrk="0">
              <a:defRPr sz="1800" baseline="0">
                <a:latin typeface="Arial" panose="020B0604020202020204" pitchFamily="34" charset="0"/>
                <a:ea typeface="Malgun Gothic" panose="020B0503020000020004" pitchFamily="34" charset="-127"/>
              </a:defRPr>
            </a:lvl2pPr>
            <a:lvl3pPr marL="1027113" indent="-228600" latinLnBrk="0">
              <a:defRPr sz="1600" baseline="0">
                <a:latin typeface="Arial" panose="020B0604020202020204" pitchFamily="34" charset="0"/>
                <a:ea typeface="Malgun Gothic" panose="020B0503020000020004" pitchFamily="34" charset="-127"/>
              </a:defRPr>
            </a:lvl3pPr>
            <a:lvl4pPr marL="1314450" indent="-228600" latinLnBrk="0">
              <a:defRPr sz="1600" baseline="0">
                <a:latin typeface="Arial" panose="020B0604020202020204" pitchFamily="34" charset="0"/>
                <a:ea typeface="Malgun Gothic" panose="020B0503020000020004" pitchFamily="34" charset="-127"/>
              </a:defRPr>
            </a:lvl4pPr>
            <a:lvl5pPr marL="1600200" indent="-228600" latinLnBrk="0">
              <a:defRPr sz="1600" baseline="0">
                <a:latin typeface="Arial" panose="020B0604020202020204" pitchFamily="34" charset="0"/>
                <a:ea typeface="Malgun Gothic" panose="020B0503020000020004" pitchFamily="34" charset="-127"/>
              </a:defRPr>
            </a:lvl5pPr>
          </a:lstStyle>
          <a:p>
            <a:pPr lvl="0"/>
            <a:r>
              <a:rPr lang="en-US" altLang="ko-KR" dirty="0" smtClean="0"/>
              <a:t>Click to add text</a:t>
            </a:r>
            <a:endParaRPr lang="ko-KR" altLang="en-US" dirty="0" smtClean="0"/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3A5D"/>
                </a:solidFill>
              </a:defRPr>
            </a:lvl1pPr>
          </a:lstStyle>
          <a:p>
            <a:pPr>
              <a:defRPr/>
            </a:pPr>
            <a:fld id="{39785B7E-4189-534E-88C9-CC8B2C78760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5" name="Footer Placeholder 3"/>
          <p:cNvSpPr txBox="1">
            <a:spLocks/>
          </p:cNvSpPr>
          <p:nvPr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 smtClean="0">
                <a:solidFill>
                  <a:srgbClr val="003A5D"/>
                </a:solidFill>
                <a:ea typeface="Arial" charset="0"/>
                <a:cs typeface="Arial" charset="0"/>
              </a:rPr>
              <a:t>Strictly confidential</a:t>
            </a:r>
            <a:endParaRPr kumimoji="0" lang="ko-KR" altLang="en-US" sz="900" dirty="0">
              <a:solidFill>
                <a:srgbClr val="003A5D"/>
              </a:solidFill>
              <a:ea typeface="맑은 고딕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13300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 with Titl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07435" y="0"/>
            <a:ext cx="8832981" cy="764704"/>
          </a:xfrm>
        </p:spPr>
        <p:txBody>
          <a:bodyPr>
            <a:normAutofit/>
          </a:bodyPr>
          <a:lstStyle>
            <a:lvl1pPr latinLnBrk="0">
              <a:defRPr sz="2800" b="1" i="0" baseline="0">
                <a:solidFill>
                  <a:srgbClr val="003A5D"/>
                </a:solidFill>
                <a:latin typeface="Arial"/>
                <a:ea typeface="Malgun Gothic" panose="020B0503020000020004" pitchFamily="34" charset="-127"/>
                <a:cs typeface="Arial"/>
              </a:defRPr>
            </a:lvl1pPr>
          </a:lstStyle>
          <a:p>
            <a:r>
              <a:rPr lang="en-US" altLang="ko-KR"/>
              <a:t>Click to edit Master title style</a:t>
            </a:r>
            <a:endParaRPr lang="ko-KR" altLang="en-US" dirty="0"/>
          </a:p>
        </p:txBody>
      </p:sp>
      <p:sp>
        <p:nvSpPr>
          <p:cNvPr id="3" name="슬라이드 번호 개체 틀 5"/>
          <p:cNvSpPr>
            <a:spLocks noGrp="1"/>
          </p:cNvSpPr>
          <p:nvPr>
            <p:ph type="sldNum" sz="quarter" idx="10"/>
          </p:nvPr>
        </p:nvSpPr>
        <p:spPr>
          <a:xfrm>
            <a:off x="408517" y="6524626"/>
            <a:ext cx="2844800" cy="2460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3A5D"/>
                </a:solidFill>
              </a:defRPr>
            </a:lvl1pPr>
          </a:lstStyle>
          <a:p>
            <a:pPr>
              <a:defRPr/>
            </a:pPr>
            <a:fld id="{1C5ABBD9-8D14-1B4D-861E-19DCC0761E0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5" name="Footer Placeholder 3"/>
          <p:cNvSpPr txBox="1">
            <a:spLocks/>
          </p:cNvSpPr>
          <p:nvPr/>
        </p:nvSpPr>
        <p:spPr bwMode="auto">
          <a:xfrm>
            <a:off x="4165600" y="6516118"/>
            <a:ext cx="3860800" cy="254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5pPr>
            <a:lvl6pPr marL="25146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6pPr>
            <a:lvl7pPr marL="29718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7pPr>
            <a:lvl8pPr marL="34290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8pPr>
            <a:lvl9pPr marL="3886200" indent="-228600" algn="l" defTabSz="457200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Arial" charset="0"/>
                <a:ea typeface="굴림" charset="0"/>
                <a:cs typeface="굴림" charset="0"/>
              </a:defRPr>
            </a:lvl9pPr>
          </a:lstStyle>
          <a:p>
            <a:pPr algn="ctr" eaLnBrk="1" hangingPunct="1"/>
            <a:r>
              <a:rPr kumimoji="0" lang="en-US" altLang="ko-KR" sz="900" dirty="0">
                <a:solidFill>
                  <a:srgbClr val="003A5D"/>
                </a:solidFill>
                <a:ea typeface="Arial" charset="0"/>
                <a:cs typeface="Arial" charset="0"/>
              </a:rPr>
              <a:t>Strictly confidential</a:t>
            </a:r>
            <a:endParaRPr kumimoji="0" lang="ko-KR" altLang="en-US" sz="900" dirty="0">
              <a:solidFill>
                <a:srgbClr val="003A5D"/>
              </a:solidFill>
              <a:ea typeface="맑은 고딕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652486"/>
      </p:ext>
    </p:extLst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바닥글 개체 틀 6"/>
          <p:cNvSpPr>
            <a:spLocks noGrp="1"/>
          </p:cNvSpPr>
          <p:nvPr>
            <p:ph type="ftr" sz="quarter" idx="3"/>
          </p:nvPr>
        </p:nvSpPr>
        <p:spPr>
          <a:xfrm>
            <a:off x="1176867" y="6356351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latinLnBrk="0">
              <a:defRPr kumimoji="0" sz="900" b="0" i="0" dirty="0">
                <a:solidFill>
                  <a:srgbClr val="003A5D"/>
                </a:solidFill>
                <a:latin typeface="Arial"/>
                <a:ea typeface="현대하모니 M" panose="02020603020101020101" pitchFamily="18" charset="-127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dirty="0" smtClean="0"/>
              <a:t>Strictly private and confidential</a:t>
            </a:r>
            <a:endParaRPr lang="ko-KR" altLang="en-US" dirty="0"/>
          </a:p>
        </p:txBody>
      </p:sp>
      <p:sp>
        <p:nvSpPr>
          <p:cNvPr id="5" name="제목 개체 틀 1"/>
          <p:cNvSpPr txBox="1">
            <a:spLocks/>
          </p:cNvSpPr>
          <p:nvPr/>
        </p:nvSpPr>
        <p:spPr>
          <a:xfrm>
            <a:off x="1176747" y="2060848"/>
            <a:ext cx="10972800" cy="1143000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003A5D"/>
                </a:solidFill>
                <a:latin typeface="Arial"/>
                <a:ea typeface="+mj-ea"/>
                <a:cs typeface="Arial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A5D"/>
                </a:solidFill>
                <a:latin typeface="Arial" charset="0"/>
                <a:ea typeface="맑은 고딕" charset="0"/>
                <a:cs typeface="맑은 고딕" charset="0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A5D"/>
                </a:solidFill>
                <a:latin typeface="Arial" charset="0"/>
                <a:ea typeface="맑은 고딕" charset="0"/>
                <a:cs typeface="맑은 고딕" charset="0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A5D"/>
                </a:solidFill>
                <a:latin typeface="Arial" charset="0"/>
                <a:ea typeface="맑은 고딕" charset="0"/>
                <a:cs typeface="맑은 고딕" charset="0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A5D"/>
                </a:solidFill>
                <a:latin typeface="Arial" charset="0"/>
                <a:ea typeface="맑은 고딕" charset="0"/>
                <a:cs typeface="맑은 고딕" charset="0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 Bold" charset="0"/>
                <a:ea typeface="맑은 고딕" charset="0"/>
                <a:cs typeface="맑은 고딕" charset="0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 Bold" charset="0"/>
                <a:ea typeface="맑은 고딕" charset="0"/>
                <a:cs typeface="맑은 고딕" charset="0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 Bold" charset="0"/>
                <a:ea typeface="맑은 고딕" charset="0"/>
                <a:cs typeface="맑은 고딕" charset="0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 Bold" charset="0"/>
                <a:ea typeface="맑은 고딕" charset="0"/>
                <a:cs typeface="맑은 고딕" charset="0"/>
              </a:defRPr>
            </a:lvl9pPr>
          </a:lstStyle>
          <a:p>
            <a:endParaRPr kumimoji="1" lang="ko-KR" altLang="en-US" sz="4400" dirty="0">
              <a:ea typeface="현대하모니 M" panose="02020603020101020101" pitchFamily="18" charset="-127"/>
            </a:endParaRPr>
          </a:p>
        </p:txBody>
      </p:sp>
      <p:sp>
        <p:nvSpPr>
          <p:cNvPr id="3" name="MSIPCM9894461c9253d5045b0026c7" descr="{&quot;HashCode&quot;:-1410341361,&quot;Placement&quot;:&quot;Header&quot;,&quot;Top&quot;:0.0,&quot;Left&quot;:0.0,&quot;SlideWidth&quot;:720,&quot;SlideHeight&quot;:540}"/>
          <p:cNvSpPr txBox="1"/>
          <p:nvPr userDrawn="1"/>
        </p:nvSpPr>
        <p:spPr>
          <a:xfrm>
            <a:off x="0" y="47655"/>
            <a:ext cx="2693725" cy="15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6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altLang="ko-KR" sz="1000" smtClean="0">
                <a:solidFill>
                  <a:srgbClr val="FF8C00"/>
                </a:solidFill>
                <a:latin typeface="Arial" panose="020B0604020202020204" pitchFamily="34" charset="0"/>
              </a:rPr>
              <a:t>Hanon Systems – Confidential</a:t>
            </a:r>
            <a:endParaRPr lang="ko-KR" altLang="en-US" sz="1000" dirty="0" smtClean="0">
              <a:solidFill>
                <a:srgbClr val="FF8C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715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4400" b="1" kern="1200">
          <a:solidFill>
            <a:srgbClr val="003A5D"/>
          </a:solidFill>
          <a:latin typeface="Arial"/>
          <a:ea typeface="+mj-ea"/>
          <a:cs typeface="Arial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rgbClr val="003A5D"/>
          </a:solidFill>
          <a:latin typeface="Arial" charset="0"/>
          <a:ea typeface="맑은 고딕" charset="0"/>
          <a:cs typeface="맑은 고딕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rgbClr val="003A5D"/>
          </a:solidFill>
          <a:latin typeface="Arial" charset="0"/>
          <a:ea typeface="맑은 고딕" charset="0"/>
          <a:cs typeface="맑은 고딕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rgbClr val="003A5D"/>
          </a:solidFill>
          <a:latin typeface="Arial" charset="0"/>
          <a:ea typeface="맑은 고딕" charset="0"/>
          <a:cs typeface="맑은 고딕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4400" b="1">
          <a:solidFill>
            <a:srgbClr val="003A5D"/>
          </a:solidFill>
          <a:latin typeface="Arial" charset="0"/>
          <a:ea typeface="맑은 고딕" charset="0"/>
          <a:cs typeface="맑은 고딕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 Bold" charset="0"/>
          <a:ea typeface="맑은 고딕" charset="0"/>
          <a:cs typeface="맑은 고딕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 Bold" charset="0"/>
          <a:ea typeface="맑은 고딕" charset="0"/>
          <a:cs typeface="맑은 고딕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 Bold" charset="0"/>
          <a:ea typeface="맑은 고딕" charset="0"/>
          <a:cs typeface="맑은 고딕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 Bold" charset="0"/>
          <a:ea typeface="맑은 고딕" charset="0"/>
          <a:cs typeface="맑은 고딕" charset="0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맑은 고딕" charset="0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맑은 고딕" charset="0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맑은 고딕" charset="0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맑은 고딕" charset="0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맑은 고딕" charset="0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nonsystems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6454" y="818148"/>
            <a:ext cx="5727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 smtClean="0"/>
              <a:t>[</a:t>
            </a:r>
            <a:r>
              <a:rPr lang="ko-KR" altLang="en-US" sz="2000" b="1" dirty="0" err="1" smtClean="0"/>
              <a:t>작품설명서</a:t>
            </a:r>
            <a:r>
              <a:rPr lang="ko-KR" altLang="en-US" sz="2000" b="1" dirty="0" smtClean="0"/>
              <a:t> 작성 안내</a:t>
            </a:r>
            <a:r>
              <a:rPr lang="en-US" altLang="ko-KR" sz="2000" b="1" dirty="0" smtClean="0"/>
              <a:t>]</a:t>
            </a:r>
            <a:endParaRPr lang="ko-KR" altLang="en-US" sz="20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1164655" y="1491917"/>
            <a:ext cx="99717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/>
              <a:t>작품설명서의 분량에 제한은 없으나</a:t>
            </a:r>
            <a:r>
              <a:rPr lang="en-US" altLang="ko-KR" sz="1600" dirty="0" smtClean="0"/>
              <a:t>, PPT </a:t>
            </a:r>
            <a:r>
              <a:rPr lang="ko-KR" altLang="en-US" sz="1600" dirty="0" smtClean="0"/>
              <a:t>파일 송부 가능 최대 용량은 </a:t>
            </a:r>
            <a:r>
              <a:rPr lang="en-US" altLang="ko-KR" sz="1600" dirty="0" smtClean="0"/>
              <a:t>30MB </a:t>
            </a:r>
            <a:r>
              <a:rPr lang="ko-KR" altLang="en-US" sz="1600" dirty="0" smtClean="0"/>
              <a:t>이하로 작성 바랍니다</a:t>
            </a:r>
            <a:r>
              <a:rPr lang="en-US" altLang="ko-KR" sz="1600" dirty="0" smtClean="0"/>
              <a:t>.</a:t>
            </a:r>
            <a:br>
              <a:rPr lang="en-US" altLang="ko-KR" sz="1600" dirty="0" smtClean="0"/>
            </a:br>
            <a:r>
              <a:rPr lang="ko-KR" altLang="en-US" sz="1600" dirty="0" smtClean="0"/>
              <a:t>용량 초과 시 파일을 분할하여 여러 번에 걸쳐 이메일 송부 바라며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메일 송부 후에는 담당자에게</a:t>
            </a:r>
            <a:r>
              <a:rPr lang="en-US" altLang="ko-KR" sz="1600" dirty="0" smtClean="0"/>
              <a:t/>
            </a:r>
            <a:br>
              <a:rPr lang="en-US" altLang="ko-KR" sz="1600" dirty="0" smtClean="0"/>
            </a:br>
            <a:r>
              <a:rPr lang="ko-KR" altLang="en-US" sz="1600" dirty="0" smtClean="0"/>
              <a:t>전화연락 바랍니다</a:t>
            </a:r>
            <a:r>
              <a:rPr lang="en-US" altLang="ko-KR" sz="1600" dirty="0" smtClean="0"/>
              <a:t>. (</a:t>
            </a:r>
            <a:r>
              <a:rPr lang="ko-KR" altLang="en-US" sz="1600" dirty="0" smtClean="0"/>
              <a:t>참고</a:t>
            </a:r>
            <a:r>
              <a:rPr lang="en-US" altLang="ko-KR" sz="1600" dirty="0" smtClean="0"/>
              <a:t>: </a:t>
            </a:r>
            <a:r>
              <a:rPr lang="ko-KR" altLang="en-US" sz="1600" dirty="0" smtClean="0"/>
              <a:t>한번에 보낼 수 있는 최대 이메일 용량은 </a:t>
            </a:r>
            <a:r>
              <a:rPr lang="en-US" altLang="ko-KR" sz="1600" dirty="0" smtClean="0"/>
              <a:t>30MB</a:t>
            </a:r>
            <a:r>
              <a:rPr lang="ko-KR" altLang="en-US" sz="1600" dirty="0" smtClean="0"/>
              <a:t>입니다</a:t>
            </a:r>
            <a:r>
              <a:rPr lang="en-US" altLang="ko-KR" sz="1600" dirty="0" smtClean="0"/>
              <a:t>.)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600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/>
              <a:t>추후 수상자로 선정된 경우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이미지 파일 원본과 증빙서류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재학증명서 등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은 별도 제출 바랍니다</a:t>
            </a:r>
            <a:r>
              <a:rPr lang="en-US" altLang="ko-KR" sz="1600" dirty="0" smtClean="0"/>
              <a:t>. (</a:t>
            </a:r>
            <a:r>
              <a:rPr lang="ko-KR" altLang="en-US" sz="1600" dirty="0" smtClean="0"/>
              <a:t>수상자에게 별도 연락</a:t>
            </a:r>
            <a:r>
              <a:rPr lang="en-US" altLang="ko-KR" sz="1600" dirty="0" smtClean="0"/>
              <a:t>)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endParaRPr lang="en-US" altLang="ko-KR" sz="1600" dirty="0"/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/>
              <a:t>공모전 관련 중 문의 사항은 담당자에게 문의 바랍니다</a:t>
            </a:r>
            <a:r>
              <a:rPr lang="en-US" altLang="ko-KR" sz="1600" dirty="0" smtClean="0"/>
              <a:t>. (</a:t>
            </a:r>
            <a:r>
              <a:rPr lang="ko-KR" altLang="en-US" sz="1600" dirty="0" smtClean="0"/>
              <a:t>메일 또는 유선전화</a:t>
            </a:r>
            <a:r>
              <a:rPr lang="en-US" altLang="ko-KR" sz="1600" dirty="0" smtClean="0"/>
              <a:t>)</a:t>
            </a:r>
            <a:endParaRPr lang="ko-KR" alt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290744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제목 1"/>
          <p:cNvSpPr txBox="1">
            <a:spLocks/>
          </p:cNvSpPr>
          <p:nvPr/>
        </p:nvSpPr>
        <p:spPr>
          <a:xfrm>
            <a:off x="680190" y="0"/>
            <a:ext cx="7171131" cy="764704"/>
          </a:xfrm>
        </p:spPr>
        <p:txBody>
          <a:bodyPr anchor="b">
            <a:normAutofit/>
          </a:bodyPr>
          <a:lstStyle>
            <a:lvl1pPr algn="l" rtl="0" eaLnBrk="1" fontAlgn="base" latinLnBrk="0" hangingPunct="1">
              <a:spcBef>
                <a:spcPct val="0"/>
              </a:spcBef>
              <a:spcAft>
                <a:spcPct val="0"/>
              </a:spcAft>
              <a:defRPr sz="2800" b="1" i="0" kern="1200" baseline="0">
                <a:solidFill>
                  <a:srgbClr val="003A5D"/>
                </a:solidFill>
                <a:latin typeface="Arial"/>
                <a:ea typeface="Malgun Gothic" panose="020B0503020000020004" pitchFamily="34" charset="-127"/>
                <a:cs typeface="Arial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A5D"/>
                </a:solidFill>
                <a:latin typeface="Arial" charset="0"/>
                <a:ea typeface="맑은 고딕" charset="0"/>
                <a:cs typeface="맑은 고딕" charset="0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A5D"/>
                </a:solidFill>
                <a:latin typeface="Arial" charset="0"/>
                <a:ea typeface="맑은 고딕" charset="0"/>
                <a:cs typeface="맑은 고딕" charset="0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A5D"/>
                </a:solidFill>
                <a:latin typeface="Arial" charset="0"/>
                <a:ea typeface="맑은 고딕" charset="0"/>
                <a:cs typeface="맑은 고딕" charset="0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03A5D"/>
                </a:solidFill>
                <a:latin typeface="Arial" charset="0"/>
                <a:ea typeface="맑은 고딕" charset="0"/>
                <a:cs typeface="맑은 고딕" charset="0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 Bold" charset="0"/>
                <a:ea typeface="맑은 고딕" charset="0"/>
                <a:cs typeface="맑은 고딕" charset="0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 Bold" charset="0"/>
                <a:ea typeface="맑은 고딕" charset="0"/>
                <a:cs typeface="맑은 고딕" charset="0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 Bold" charset="0"/>
                <a:ea typeface="맑은 고딕" charset="0"/>
                <a:cs typeface="맑은 고딕" charset="0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Arial Bold" charset="0"/>
                <a:ea typeface="맑은 고딕" charset="0"/>
                <a:cs typeface="맑은 고딕" charset="0"/>
              </a:defRPr>
            </a:lvl9pPr>
          </a:lstStyle>
          <a:p>
            <a:pPr defTabSz="9144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dirty="0" smtClean="0">
                <a:solidFill>
                  <a:prstClr val="black"/>
                </a:solidFill>
                <a:latin typeface="+mn-ea"/>
                <a:ea typeface="+mn-ea"/>
              </a:rPr>
              <a:t>소제목 기재 </a:t>
            </a:r>
            <a:r>
              <a:rPr lang="en-US" altLang="ko-KR" dirty="0" smtClean="0">
                <a:solidFill>
                  <a:prstClr val="black"/>
                </a:solidFill>
                <a:latin typeface="+mn-ea"/>
                <a:ea typeface="+mn-ea"/>
              </a:rPr>
              <a:t>– ex. </a:t>
            </a:r>
            <a:r>
              <a:rPr lang="ko-KR" altLang="en-US" dirty="0" smtClean="0">
                <a:solidFill>
                  <a:prstClr val="black"/>
                </a:solidFill>
                <a:latin typeface="+mn-ea"/>
                <a:ea typeface="+mn-ea"/>
              </a:rPr>
              <a:t>외관 형상</a:t>
            </a:r>
            <a:endParaRPr lang="ko-KR" altLang="en-US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680190" y="982717"/>
            <a:ext cx="11129371" cy="541808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직사각형 1"/>
          <p:cNvSpPr/>
          <p:nvPr/>
        </p:nvSpPr>
        <p:spPr>
          <a:xfrm>
            <a:off x="977659" y="1367581"/>
            <a:ext cx="1083190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1">
              <a:lnSpc>
                <a:spcPct val="150000"/>
              </a:lnSpc>
            </a:pP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작성 가이드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</a:p>
          <a:p>
            <a:pPr latinLnBrk="1">
              <a:lnSpc>
                <a:spcPct val="150000"/>
              </a:lnSpc>
            </a:pPr>
            <a:endParaRPr lang="en-US" altLang="ko-KR" sz="12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71450" indent="-1714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/>
              <a:t>제품의 전체적인 외관 </a:t>
            </a:r>
            <a:r>
              <a:rPr lang="en-US" altLang="ko-KR" sz="1200" dirty="0"/>
              <a:t>(</a:t>
            </a:r>
            <a:r>
              <a:rPr lang="ko-KR" altLang="en-US" sz="1200" dirty="0"/>
              <a:t>형상</a:t>
            </a:r>
            <a:r>
              <a:rPr lang="en-US" altLang="ko-KR" sz="1200" dirty="0"/>
              <a:t>,</a:t>
            </a:r>
            <a:r>
              <a:rPr lang="ko-KR" altLang="en-US" sz="1200" dirty="0"/>
              <a:t> 색깔</a:t>
            </a:r>
            <a:r>
              <a:rPr lang="en-US" altLang="ko-KR" sz="1200" dirty="0"/>
              <a:t>, </a:t>
            </a:r>
            <a:r>
              <a:rPr lang="ko-KR" altLang="en-US" sz="1200" dirty="0" smtClean="0"/>
              <a:t>작동 버튼</a:t>
            </a:r>
            <a:r>
              <a:rPr lang="en-US" altLang="ko-KR" sz="1200" dirty="0"/>
              <a:t>, </a:t>
            </a:r>
            <a:r>
              <a:rPr lang="ko-KR" altLang="en-US" sz="1200" dirty="0"/>
              <a:t>공기 흡입</a:t>
            </a:r>
            <a:r>
              <a:rPr lang="en-US" altLang="ko-KR" sz="1200" dirty="0"/>
              <a:t>/</a:t>
            </a:r>
            <a:r>
              <a:rPr lang="ko-KR" altLang="en-US" sz="1200" dirty="0" err="1"/>
              <a:t>토출구</a:t>
            </a:r>
            <a:r>
              <a:rPr lang="ko-KR" altLang="en-US" sz="1200" dirty="0"/>
              <a:t> 등</a:t>
            </a:r>
            <a:r>
              <a:rPr lang="en-US" altLang="ko-KR" sz="1200" dirty="0"/>
              <a:t>)</a:t>
            </a:r>
            <a:r>
              <a:rPr lang="ko-KR" altLang="en-US" sz="1200" dirty="0"/>
              <a:t>을 </a:t>
            </a:r>
            <a:r>
              <a:rPr lang="ko-KR" altLang="en-US" sz="1200" dirty="0" smtClean="0"/>
              <a:t>시각적으로 </a:t>
            </a:r>
            <a:r>
              <a:rPr lang="ko-KR" altLang="en-US" sz="1200" dirty="0"/>
              <a:t>이미지화하고</a:t>
            </a:r>
            <a:r>
              <a:rPr lang="en-US" altLang="ko-KR" sz="1200" dirty="0"/>
              <a:t>, </a:t>
            </a:r>
            <a:r>
              <a:rPr lang="ko-KR" altLang="en-US" sz="1200" dirty="0"/>
              <a:t>표현하고자 하는 작품 컨셉 내용을 간략히 기재 </a:t>
            </a:r>
            <a:endParaRPr lang="en-US" altLang="ko-KR" sz="1200" dirty="0"/>
          </a:p>
          <a:p>
            <a:pPr latinLnBrk="1">
              <a:lnSpc>
                <a:spcPct val="150000"/>
              </a:lnSpc>
            </a:pPr>
            <a:r>
              <a:rPr lang="en-US" altLang="ko-KR" sz="1200" dirty="0" smtClean="0"/>
              <a:t>    - </a:t>
            </a:r>
            <a:r>
              <a:rPr lang="ko-KR" altLang="en-US" sz="1200" dirty="0" smtClean="0"/>
              <a:t>작동 버튼의 경우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공기청청기가 </a:t>
            </a:r>
            <a:r>
              <a:rPr lang="ko-KR" altLang="en-US" sz="1200" dirty="0"/>
              <a:t>갖는 </a:t>
            </a:r>
            <a:r>
              <a:rPr lang="ko-KR" altLang="en-US" sz="1200" dirty="0" smtClean="0"/>
              <a:t>기능을 쉽게 이해할 수 있도록 표현</a:t>
            </a:r>
            <a:r>
              <a:rPr lang="en-US" altLang="ko-KR" sz="1200" dirty="0"/>
              <a:t/>
            </a:r>
            <a:br>
              <a:rPr lang="en-US" altLang="ko-KR" sz="1200" dirty="0"/>
            </a:br>
            <a:endParaRPr lang="en-US" altLang="ko-KR" sz="1200" dirty="0" smtClean="0"/>
          </a:p>
          <a:p>
            <a:pPr marL="171450" indent="-1714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/>
              <a:t>외관 형상의 경우</a:t>
            </a:r>
            <a:r>
              <a:rPr lang="en-US" altLang="ko-KR" sz="1200" dirty="0"/>
              <a:t>, 2D or 3D </a:t>
            </a:r>
            <a:r>
              <a:rPr lang="ko-KR" altLang="en-US" sz="1200" dirty="0"/>
              <a:t>이미지로 표현하되</a:t>
            </a:r>
            <a:r>
              <a:rPr lang="en-US" altLang="ko-KR" sz="1200" dirty="0"/>
              <a:t>, </a:t>
            </a:r>
            <a:r>
              <a:rPr lang="ko-KR" altLang="en-US" sz="1200" dirty="0"/>
              <a:t>외관의 전체적인 형상을</a:t>
            </a:r>
            <a:r>
              <a:rPr lang="en-US" altLang="ko-KR" sz="1200" dirty="0"/>
              <a:t>(</a:t>
            </a:r>
            <a:r>
              <a:rPr lang="ko-KR" altLang="en-US" sz="1200" dirty="0"/>
              <a:t>전</a:t>
            </a:r>
            <a:r>
              <a:rPr lang="en-US" altLang="ko-KR" sz="1200" dirty="0"/>
              <a:t>/</a:t>
            </a:r>
            <a:r>
              <a:rPr lang="ko-KR" altLang="en-US" sz="1200" dirty="0"/>
              <a:t>후</a:t>
            </a:r>
            <a:r>
              <a:rPr lang="en-US" altLang="ko-KR" sz="1200" dirty="0"/>
              <a:t>/</a:t>
            </a:r>
            <a:r>
              <a:rPr lang="ko-KR" altLang="en-US" sz="1200" dirty="0"/>
              <a:t>좌</a:t>
            </a:r>
            <a:r>
              <a:rPr lang="en-US" altLang="ko-KR" sz="1200" dirty="0"/>
              <a:t>/</a:t>
            </a:r>
            <a:r>
              <a:rPr lang="ko-KR" altLang="en-US" sz="1200" dirty="0"/>
              <a:t>우</a:t>
            </a:r>
            <a:r>
              <a:rPr lang="en-US" altLang="ko-KR" sz="1200" dirty="0"/>
              <a:t>/</a:t>
            </a:r>
            <a:r>
              <a:rPr lang="ko-KR" altLang="en-US" sz="1200" dirty="0"/>
              <a:t>상</a:t>
            </a:r>
            <a:r>
              <a:rPr lang="en-US" altLang="ko-KR" sz="1200" dirty="0"/>
              <a:t>/</a:t>
            </a:r>
            <a:r>
              <a:rPr lang="ko-KR" altLang="en-US" sz="1200" dirty="0"/>
              <a:t>하면 등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</a:t>
            </a:r>
            <a:r>
              <a:rPr lang="ko-KR" altLang="en-US" sz="1200" dirty="0"/>
              <a:t>시각적으로 쉽게 이해할 수 있어야 </a:t>
            </a:r>
            <a:r>
              <a:rPr lang="ko-KR" altLang="en-US" sz="1200" dirty="0" smtClean="0"/>
              <a:t>함</a:t>
            </a:r>
            <a:endParaRPr lang="en-US" altLang="ko-KR" sz="1200" dirty="0" smtClean="0"/>
          </a:p>
          <a:p>
            <a:pPr latinLnBrk="1">
              <a:lnSpc>
                <a:spcPct val="150000"/>
              </a:lnSpc>
            </a:pPr>
            <a:endParaRPr lang="en-US" altLang="ko-KR" sz="1200" b="1" dirty="0"/>
          </a:p>
          <a:p>
            <a:pPr marL="171450" indent="-1714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/>
              <a:t>제품 외관 일면에는 </a:t>
            </a:r>
            <a:r>
              <a:rPr lang="ko-KR" altLang="en-US" sz="1200" dirty="0" err="1"/>
              <a:t>한온시스템</a:t>
            </a:r>
            <a:r>
              <a:rPr lang="ko-KR" altLang="en-US" sz="1200" dirty="0"/>
              <a:t> 회사 로고를 추가 </a:t>
            </a:r>
            <a:r>
              <a:rPr lang="en-US" altLang="ko-KR" sz="1200" dirty="0"/>
              <a:t>(</a:t>
            </a:r>
            <a:r>
              <a:rPr lang="ko-KR" altLang="en-US" sz="1200" dirty="0"/>
              <a:t>로고는 회사홈페이지 </a:t>
            </a:r>
            <a:r>
              <a:rPr lang="en-US" altLang="ko-KR" sz="1200" dirty="0">
                <a:hlinkClick r:id="rId3"/>
              </a:rPr>
              <a:t>www.hanonsystems.com</a:t>
            </a:r>
            <a:r>
              <a:rPr lang="ko-KR" altLang="en-US" sz="1200" dirty="0"/>
              <a:t> 참조</a:t>
            </a:r>
            <a:r>
              <a:rPr lang="en-US" altLang="ko-KR" sz="1200" dirty="0"/>
              <a:t>)</a:t>
            </a:r>
          </a:p>
          <a:p>
            <a:pPr marL="171450" indent="-1714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200" dirty="0"/>
          </a:p>
          <a:p>
            <a:pPr marL="171450" indent="-171450" latinLnBrk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본인이 표현하고자 하는 공기청정기의 디자인의 크기</a:t>
            </a:r>
            <a:r>
              <a:rPr lang="en-US" altLang="ko-KR" sz="1200" dirty="0" smtClean="0"/>
              <a:t>(Size)</a:t>
            </a:r>
            <a:r>
              <a:rPr lang="ko-KR" altLang="en-US" sz="1200" dirty="0" smtClean="0"/>
              <a:t>는 아래 수치 중 하나를 참조하여 표현할 것</a:t>
            </a:r>
            <a:r>
              <a:rPr lang="en-US" altLang="ko-KR" sz="1200" dirty="0" smtClean="0"/>
              <a:t> </a:t>
            </a:r>
            <a:br>
              <a:rPr lang="en-US" altLang="ko-KR" sz="1200" dirty="0" smtClean="0"/>
            </a:br>
            <a:r>
              <a:rPr lang="en-US" altLang="ko-KR" sz="1200" dirty="0"/>
              <a:t>- </a:t>
            </a:r>
            <a:r>
              <a:rPr lang="ko-KR" altLang="en-US" sz="1200" dirty="0" err="1"/>
              <a:t>컵홀더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장착 시 </a:t>
            </a:r>
            <a:r>
              <a:rPr lang="en-US" altLang="ko-KR" sz="1200" dirty="0"/>
              <a:t>: 110(</a:t>
            </a:r>
            <a:r>
              <a:rPr lang="ko-KR" altLang="en-US" sz="1200" dirty="0"/>
              <a:t>직경</a:t>
            </a:r>
            <a:r>
              <a:rPr lang="en-US" altLang="ko-KR" sz="1200" dirty="0"/>
              <a:t>)*250(</a:t>
            </a:r>
            <a:r>
              <a:rPr lang="ko-KR" altLang="en-US" sz="1200" dirty="0"/>
              <a:t>높이</a:t>
            </a:r>
            <a:r>
              <a:rPr lang="en-US" altLang="ko-KR" sz="1200" dirty="0"/>
              <a:t>)mm </a:t>
            </a:r>
            <a:r>
              <a:rPr lang="ko-KR" altLang="en-US" sz="1200" dirty="0"/>
              <a:t>범위 </a:t>
            </a:r>
            <a:r>
              <a:rPr lang="ko-KR" altLang="en-US" sz="1200" dirty="0" smtClean="0"/>
              <a:t>내</a:t>
            </a:r>
            <a:r>
              <a:rPr lang="en-US" altLang="ko-KR" sz="1200" dirty="0"/>
              <a:t/>
            </a:r>
            <a:br>
              <a:rPr lang="en-US" altLang="ko-KR" sz="1200" dirty="0"/>
            </a:br>
            <a:r>
              <a:rPr lang="en-US" altLang="ko-KR" sz="1200" dirty="0"/>
              <a:t>- </a:t>
            </a:r>
            <a:r>
              <a:rPr lang="ko-KR" altLang="en-US" sz="1200" dirty="0" err="1" smtClean="0"/>
              <a:t>헤드레스트</a:t>
            </a:r>
            <a:r>
              <a:rPr lang="ko-KR" altLang="en-US" sz="1200" dirty="0" smtClean="0"/>
              <a:t> 장착 시 </a:t>
            </a:r>
            <a:r>
              <a:rPr lang="en-US" altLang="ko-KR" sz="1200" dirty="0"/>
              <a:t>: 230(</a:t>
            </a:r>
            <a:r>
              <a:rPr lang="ko-KR" altLang="en-US" sz="1200" dirty="0"/>
              <a:t>가로</a:t>
            </a:r>
            <a:r>
              <a:rPr lang="en-US" altLang="ko-KR" sz="1200" dirty="0"/>
              <a:t>)*100(</a:t>
            </a:r>
            <a:r>
              <a:rPr lang="ko-KR" altLang="en-US" sz="1200" dirty="0"/>
              <a:t>세로</a:t>
            </a:r>
            <a:r>
              <a:rPr lang="en-US" altLang="ko-KR" sz="1200" dirty="0"/>
              <a:t>)*270(</a:t>
            </a:r>
            <a:r>
              <a:rPr lang="ko-KR" altLang="en-US" sz="1200" dirty="0"/>
              <a:t>높이</a:t>
            </a:r>
            <a:r>
              <a:rPr lang="en-US" altLang="ko-KR" sz="1200" dirty="0"/>
              <a:t>)mm </a:t>
            </a:r>
            <a:r>
              <a:rPr lang="ko-KR" altLang="en-US" sz="1200" dirty="0"/>
              <a:t>범위 </a:t>
            </a:r>
            <a:r>
              <a:rPr lang="ko-KR" altLang="en-US" sz="1200" dirty="0" smtClean="0"/>
              <a:t>내</a:t>
            </a:r>
            <a:r>
              <a:rPr lang="en-US" altLang="ko-KR" sz="1200" dirty="0" smtClean="0"/>
              <a:t/>
            </a:r>
            <a:br>
              <a:rPr lang="en-US" altLang="ko-KR" sz="1200" dirty="0" smtClean="0"/>
            </a:br>
            <a:r>
              <a:rPr lang="en-US" altLang="ko-KR" sz="1200" dirty="0" smtClean="0"/>
              <a:t>- </a:t>
            </a:r>
            <a:r>
              <a:rPr lang="ko-KR" altLang="en-US" sz="1200" dirty="0" smtClean="0"/>
              <a:t>콘솔 상단 장착 시 </a:t>
            </a:r>
            <a:r>
              <a:rPr lang="en-US" altLang="ko-KR" sz="1200" dirty="0" smtClean="0"/>
              <a:t>: </a:t>
            </a:r>
            <a:r>
              <a:rPr lang="en-US" altLang="ko-KR" sz="1200" dirty="0"/>
              <a:t>260(</a:t>
            </a:r>
            <a:r>
              <a:rPr lang="ko-KR" altLang="en-US" sz="1200" dirty="0"/>
              <a:t>가로</a:t>
            </a:r>
            <a:r>
              <a:rPr lang="en-US" altLang="ko-KR" sz="1200" dirty="0"/>
              <a:t>)*160(</a:t>
            </a:r>
            <a:r>
              <a:rPr lang="ko-KR" altLang="en-US" sz="1200" dirty="0"/>
              <a:t>세로</a:t>
            </a:r>
            <a:r>
              <a:rPr lang="en-US" altLang="ko-KR" sz="1200" dirty="0"/>
              <a:t>)*100(</a:t>
            </a:r>
            <a:r>
              <a:rPr lang="ko-KR" altLang="en-US" sz="1200" dirty="0"/>
              <a:t>높이</a:t>
            </a:r>
            <a:r>
              <a:rPr lang="en-US" altLang="ko-KR" sz="1200" dirty="0"/>
              <a:t>)mm </a:t>
            </a:r>
            <a:r>
              <a:rPr lang="ko-KR" altLang="en-US" sz="1200" dirty="0"/>
              <a:t>범위 내 </a:t>
            </a:r>
            <a:r>
              <a:rPr lang="en-US" altLang="ko-KR" sz="1200" dirty="0"/>
              <a:t/>
            </a:r>
            <a:br>
              <a:rPr lang="en-US" altLang="ko-KR" sz="1200" dirty="0"/>
            </a:br>
            <a:endParaRPr lang="en-US" altLang="ko-KR" sz="1200" b="1" dirty="0" smtClean="0"/>
          </a:p>
          <a:p>
            <a:pPr latinLnBrk="1">
              <a:lnSpc>
                <a:spcPct val="150000"/>
              </a:lnSpc>
            </a:pPr>
            <a:r>
              <a:rPr lang="ko-KR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※</a:t>
            </a:r>
            <a:r>
              <a:rPr lang="en-US" altLang="ko-KR" sz="12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작품설명서</a:t>
            </a:r>
            <a:r>
              <a: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작성시 본 텍스트는 삭제 후 작성 바랍니다</a:t>
            </a:r>
            <a:r>
              <a:rPr lang="en-US" altLang="ko-KR" sz="12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0126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NON SYSTEMS PPT Template_4_3(Print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Hanon Systems">
      <a:majorFont>
        <a:latin typeface="Arial Bold"/>
        <a:ea typeface="맑은 고딕"/>
        <a:cs typeface=""/>
      </a:majorFont>
      <a:minorFont>
        <a:latin typeface="Arial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 cmpd="sng">
          <a:solidFill>
            <a:schemeClr val="tx1"/>
          </a:solidFill>
        </a:ln>
        <a:effectLst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6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861</TotalTime>
  <Words>282</Words>
  <Application>Microsoft Office PowerPoint</Application>
  <PresentationFormat>와이드스크린</PresentationFormat>
  <Paragraphs>19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굴림</vt:lpstr>
      <vt:lpstr>Malgun Gothic</vt:lpstr>
      <vt:lpstr>Malgun Gothic</vt:lpstr>
      <vt:lpstr>현대하모니 M</vt:lpstr>
      <vt:lpstr>Arial</vt:lpstr>
      <vt:lpstr>Arial Bold</vt:lpstr>
      <vt:lpstr>Symbol</vt:lpstr>
      <vt:lpstr>HANON SYSTEMS PPT Template_4_3(Print)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Kim, Jin Hyoung</dc:creator>
  <cp:lastModifiedBy>Choi, Chang Gyu</cp:lastModifiedBy>
  <cp:revision>73</cp:revision>
  <dcterms:created xsi:type="dcterms:W3CDTF">2021-03-23T02:49:34Z</dcterms:created>
  <dcterms:modified xsi:type="dcterms:W3CDTF">2021-04-21T01:28:08Z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e96a94a-3b5e-41f7-a7ba-7e6bcc17d37d_Enabled">
    <vt:lpwstr>True</vt:lpwstr>
  </property>
  <property fmtid="{D5CDD505-2E9C-101B-9397-08002B2CF9AE}" pid="3" name="MSIP_Label_fe96a94a-3b5e-41f7-a7ba-7e6bcc17d37d_SiteId">
    <vt:lpwstr>af96f1d8-d512-43d0-b20d-a717d9ff2be7</vt:lpwstr>
  </property>
  <property fmtid="{D5CDD505-2E9C-101B-9397-08002B2CF9AE}" pid="4" name="MSIP_Label_fe96a94a-3b5e-41f7-a7ba-7e6bcc17d37d_Owner">
    <vt:lpwstr>cchoi@hanonsystems.com</vt:lpwstr>
  </property>
  <property fmtid="{D5CDD505-2E9C-101B-9397-08002B2CF9AE}" pid="5" name="MSIP_Label_fe96a94a-3b5e-41f7-a7ba-7e6bcc17d37d_SetDate">
    <vt:lpwstr>2021-04-21T01:27:47.8380645Z</vt:lpwstr>
  </property>
  <property fmtid="{D5CDD505-2E9C-101B-9397-08002B2CF9AE}" pid="6" name="MSIP_Label_fe96a94a-3b5e-41f7-a7ba-7e6bcc17d37d_Name">
    <vt:lpwstr>Confidential</vt:lpwstr>
  </property>
  <property fmtid="{D5CDD505-2E9C-101B-9397-08002B2CF9AE}" pid="7" name="MSIP_Label_fe96a94a-3b5e-41f7-a7ba-7e6bcc17d37d_Application">
    <vt:lpwstr>Microsoft Azure Information Protection</vt:lpwstr>
  </property>
  <property fmtid="{D5CDD505-2E9C-101B-9397-08002B2CF9AE}" pid="8" name="MSIP_Label_fe96a94a-3b5e-41f7-a7ba-7e6bcc17d37d_Extended_MSFT_Method">
    <vt:lpwstr>Automatic</vt:lpwstr>
  </property>
  <property fmtid="{D5CDD505-2E9C-101B-9397-08002B2CF9AE}" pid="9" name="Sensitivity">
    <vt:lpwstr>Confidential</vt:lpwstr>
  </property>
</Properties>
</file>