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8" d="100"/>
          <a:sy n="78" d="100"/>
        </p:scale>
        <p:origin x="-6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2C9ADC-F502-4037-B061-7E0BDEA975BA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930F5-C620-422D-B228-9E6DC102C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9934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2483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4191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0447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914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1846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1839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593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7655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482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3074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9568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BAB89-76FC-4173-8E68-014515811BD6}" type="datetimeFigureOut">
              <a:rPr lang="ko-KR" altLang="en-US" smtClean="0"/>
              <a:t>2020-08-12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EECBB-3BEC-48BB-9E0C-92E49757C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204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848872" cy="504056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ko-KR" sz="3200" dirty="0" smtClean="0"/>
              <a:t>&lt;</a:t>
            </a:r>
            <a:r>
              <a:rPr lang="ko-KR" altLang="en-US" sz="3200" dirty="0" err="1" smtClean="0"/>
              <a:t>펀딩이야기</a:t>
            </a:r>
            <a:r>
              <a:rPr lang="ko-KR" altLang="en-US" sz="3200" dirty="0" smtClean="0"/>
              <a:t> 작성법</a:t>
            </a:r>
            <a:r>
              <a:rPr lang="en-US" altLang="ko-KR" sz="3200" dirty="0" smtClean="0"/>
              <a:t>&gt;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2500" dirty="0" smtClean="0"/>
              <a:t>- </a:t>
            </a:r>
            <a:r>
              <a:rPr lang="ko-KR" altLang="en-US" sz="2500" dirty="0" smtClean="0"/>
              <a:t>자신의 </a:t>
            </a:r>
            <a:r>
              <a:rPr lang="ko-KR" altLang="en-US" sz="2500" dirty="0" err="1" smtClean="0"/>
              <a:t>인권펀딩</a:t>
            </a:r>
            <a:r>
              <a:rPr lang="ko-KR" altLang="en-US" sz="2500" dirty="0" smtClean="0"/>
              <a:t> </a:t>
            </a:r>
            <a:r>
              <a:rPr lang="ko-KR" altLang="en-US" sz="2500" dirty="0" smtClean="0"/>
              <a:t>제안서</a:t>
            </a:r>
            <a:r>
              <a:rPr lang="en-US" altLang="ko-KR" sz="2500" dirty="0" smtClean="0"/>
              <a:t>(</a:t>
            </a:r>
            <a:r>
              <a:rPr lang="ko-KR" altLang="en-US" sz="2500" dirty="0" err="1" smtClean="0"/>
              <a:t>펀딩이야기</a:t>
            </a:r>
            <a:r>
              <a:rPr lang="en-US" altLang="ko-KR" sz="2500" dirty="0" smtClean="0"/>
              <a:t>)</a:t>
            </a:r>
            <a:r>
              <a:rPr lang="ko-KR" altLang="en-US" sz="2500" dirty="0" smtClean="0"/>
              <a:t>를 </a:t>
            </a:r>
            <a:r>
              <a:rPr lang="ko-KR" altLang="en-US" sz="2500" dirty="0" smtClean="0"/>
              <a:t>잘 설명할 수 있는 문구와 이미지를 활용하여 </a:t>
            </a:r>
            <a:r>
              <a:rPr lang="en-US" altLang="ko-KR" sz="2500" dirty="0" smtClean="0">
                <a:solidFill>
                  <a:srgbClr val="FF0000"/>
                </a:solidFill>
              </a:rPr>
              <a:t>5-10</a:t>
            </a:r>
            <a:r>
              <a:rPr lang="ko-KR" altLang="en-US" sz="2500" dirty="0" err="1" smtClean="0">
                <a:solidFill>
                  <a:srgbClr val="FF0000"/>
                </a:solidFill>
              </a:rPr>
              <a:t>장이내</a:t>
            </a:r>
            <a:r>
              <a:rPr lang="ko-KR" altLang="en-US" sz="2500" dirty="0" smtClean="0">
                <a:solidFill>
                  <a:srgbClr val="FF0000"/>
                </a:solidFill>
              </a:rPr>
              <a:t> 슬라이드에 자유롭게 </a:t>
            </a:r>
            <a:r>
              <a:rPr lang="ko-KR" altLang="en-US" sz="2500" dirty="0" smtClean="0"/>
              <a:t>만들어주세요</a:t>
            </a:r>
            <a:r>
              <a:rPr lang="en-US" altLang="ko-KR" sz="2500" dirty="0" smtClean="0"/>
              <a:t>.</a:t>
            </a:r>
            <a:br>
              <a:rPr lang="en-US" altLang="ko-KR" sz="2500" dirty="0" smtClean="0"/>
            </a:br>
            <a:r>
              <a:rPr lang="en-US" altLang="ko-KR" sz="2500" dirty="0" smtClean="0"/>
              <a:t>- </a:t>
            </a:r>
            <a:r>
              <a:rPr lang="ko-KR" altLang="en-US" sz="2500" dirty="0" smtClean="0"/>
              <a:t>필수내용</a:t>
            </a:r>
            <a:r>
              <a:rPr lang="en-US" altLang="ko-KR" sz="2500" dirty="0" smtClean="0"/>
              <a:t>: </a:t>
            </a:r>
            <a:r>
              <a:rPr lang="ko-KR" altLang="en-US" sz="2500" dirty="0" smtClean="0">
                <a:solidFill>
                  <a:srgbClr val="FF0000"/>
                </a:solidFill>
              </a:rPr>
              <a:t>주제</a:t>
            </a:r>
            <a:r>
              <a:rPr lang="en-US" altLang="ko-KR" sz="2500" dirty="0" smtClean="0">
                <a:solidFill>
                  <a:srgbClr val="FF0000"/>
                </a:solidFill>
              </a:rPr>
              <a:t>, </a:t>
            </a:r>
            <a:r>
              <a:rPr lang="ko-KR" altLang="en-US" sz="2500" dirty="0" smtClean="0">
                <a:solidFill>
                  <a:srgbClr val="FF0000"/>
                </a:solidFill>
              </a:rPr>
              <a:t>주제선정이유</a:t>
            </a:r>
            <a:r>
              <a:rPr lang="en-US" altLang="ko-KR" sz="2500" dirty="0" smtClean="0">
                <a:solidFill>
                  <a:srgbClr val="FF0000"/>
                </a:solidFill>
              </a:rPr>
              <a:t>, </a:t>
            </a:r>
            <a:r>
              <a:rPr lang="ko-KR" altLang="en-US" sz="2500" dirty="0" smtClean="0">
                <a:solidFill>
                  <a:srgbClr val="FF0000"/>
                </a:solidFill>
              </a:rPr>
              <a:t>제안물품 디자인</a:t>
            </a:r>
            <a:r>
              <a:rPr lang="en-US" altLang="ko-KR" sz="2500" dirty="0" smtClean="0">
                <a:solidFill>
                  <a:srgbClr val="FF0000"/>
                </a:solidFill>
              </a:rPr>
              <a:t>, </a:t>
            </a:r>
            <a:r>
              <a:rPr lang="ko-KR" altLang="en-US" sz="2500" dirty="0" smtClean="0">
                <a:solidFill>
                  <a:srgbClr val="FF0000"/>
                </a:solidFill>
              </a:rPr>
              <a:t>제품설명</a:t>
            </a:r>
            <a:r>
              <a:rPr lang="en-US" altLang="ko-KR" sz="2500" dirty="0" smtClean="0">
                <a:solidFill>
                  <a:srgbClr val="FF0000"/>
                </a:solidFill>
              </a:rPr>
              <a:t>, </a:t>
            </a:r>
            <a:r>
              <a:rPr lang="ko-KR" altLang="en-US" sz="2500" dirty="0" smtClean="0">
                <a:solidFill>
                  <a:srgbClr val="FF0000"/>
                </a:solidFill>
              </a:rPr>
              <a:t>기대효과</a:t>
            </a:r>
            <a:r>
              <a:rPr lang="en-US" altLang="ko-KR" sz="2500" dirty="0" smtClean="0">
                <a:solidFill>
                  <a:srgbClr val="FF0000"/>
                </a:solidFill>
              </a:rPr>
              <a:t/>
            </a:r>
            <a:br>
              <a:rPr lang="en-US" altLang="ko-KR" sz="2500" dirty="0" smtClean="0">
                <a:solidFill>
                  <a:srgbClr val="FF0000"/>
                </a:solidFill>
              </a:rPr>
            </a:br>
            <a:r>
              <a:rPr lang="en-US" altLang="ko-KR" sz="2500" dirty="0" smtClean="0"/>
              <a:t/>
            </a:r>
            <a:br>
              <a:rPr lang="en-US" altLang="ko-KR" sz="2500" dirty="0" smtClean="0"/>
            </a:br>
            <a:r>
              <a:rPr lang="en-US" altLang="ko-KR" sz="2500" dirty="0" smtClean="0"/>
              <a:t>- </a:t>
            </a:r>
            <a:r>
              <a:rPr lang="ko-KR" altLang="en-US" sz="2500" dirty="0" smtClean="0"/>
              <a:t>본선진출 시 </a:t>
            </a:r>
            <a:r>
              <a:rPr lang="ko-KR" altLang="en-US" sz="2500" dirty="0" smtClean="0"/>
              <a:t>제안서</a:t>
            </a:r>
            <a:r>
              <a:rPr lang="en-US" altLang="ko-KR" sz="2500" dirty="0" smtClean="0"/>
              <a:t>(</a:t>
            </a:r>
            <a:r>
              <a:rPr lang="ko-KR" altLang="en-US" sz="2500" dirty="0" err="1" smtClean="0"/>
              <a:t>펀딩이야기</a:t>
            </a:r>
            <a:r>
              <a:rPr lang="en-US" altLang="ko-KR" sz="2500" dirty="0" smtClean="0"/>
              <a:t>)</a:t>
            </a:r>
            <a:r>
              <a:rPr lang="ko-KR" altLang="en-US" sz="2500" dirty="0" smtClean="0"/>
              <a:t> </a:t>
            </a:r>
            <a:r>
              <a:rPr lang="en-US" altLang="ko-KR" sz="2500" dirty="0" smtClean="0"/>
              <a:t>PPT</a:t>
            </a:r>
            <a:r>
              <a:rPr lang="ko-KR" altLang="en-US" sz="2500" dirty="0" smtClean="0"/>
              <a:t>를 이미지화해 </a:t>
            </a:r>
            <a:r>
              <a:rPr lang="en-US" altLang="ko-KR" sz="2500" dirty="0" smtClean="0"/>
              <a:t>SNS</a:t>
            </a:r>
            <a:r>
              <a:rPr lang="ko-KR" altLang="en-US" sz="2500" dirty="0" smtClean="0"/>
              <a:t>에 </a:t>
            </a:r>
            <a:r>
              <a:rPr lang="ko-KR" altLang="en-US" sz="2500" dirty="0" smtClean="0"/>
              <a:t>업로드 할 </a:t>
            </a:r>
            <a:r>
              <a:rPr lang="ko-KR" altLang="en-US" sz="2500" dirty="0" smtClean="0"/>
              <a:t>예정입니다</a:t>
            </a:r>
            <a:r>
              <a:rPr lang="en-US" altLang="ko-KR" sz="2500" dirty="0" smtClean="0"/>
              <a:t>.</a:t>
            </a:r>
            <a:br>
              <a:rPr lang="en-US" altLang="ko-KR" sz="2500" dirty="0" smtClean="0"/>
            </a:br>
            <a:endParaRPr lang="ko-KR" altLang="en-US" sz="2500" dirty="0"/>
          </a:p>
        </p:txBody>
      </p:sp>
    </p:spTree>
    <p:extLst>
      <p:ext uri="{BB962C8B-B14F-4D97-AF65-F5344CB8AC3E}">
        <p14:creationId xmlns:p14="http://schemas.microsoft.com/office/powerpoint/2010/main" val="217255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188641"/>
            <a:ext cx="7772400" cy="100811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/>
            <a:r>
              <a:rPr lang="ko-KR" altLang="en-US" sz="3200" dirty="0" smtClean="0"/>
              <a:t>주제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팀이름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개인이름</a:t>
            </a:r>
            <a:r>
              <a:rPr lang="en-US" altLang="ko-KR" sz="3200" dirty="0" smtClean="0"/>
              <a:t>) </a:t>
            </a:r>
            <a:r>
              <a:rPr lang="ko-KR" altLang="en-US" sz="3200" dirty="0" smtClean="0"/>
              <a:t>등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5931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188641"/>
            <a:ext cx="8568952" cy="100811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/>
            <a:r>
              <a:rPr lang="ko-KR" altLang="en-US" sz="3200" dirty="0" smtClean="0"/>
              <a:t>주제선정이유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글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표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이미지 등 활용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93514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640960" cy="129614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/>
            <a:r>
              <a:rPr lang="ko-KR" altLang="en-US" sz="3200" dirty="0" smtClean="0"/>
              <a:t>제안물품이름 및 제품사진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디자인 시안 등</a:t>
            </a:r>
            <a:r>
              <a:rPr lang="en-US" altLang="ko-KR" sz="3200" dirty="0" smtClean="0"/>
              <a:t>)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9585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188641"/>
            <a:ext cx="7772400" cy="1008112"/>
          </a:xfrm>
          <a:ln>
            <a:solidFill>
              <a:schemeClr val="tx1"/>
            </a:solidFill>
          </a:ln>
        </p:spPr>
        <p:txBody>
          <a:bodyPr/>
          <a:lstStyle/>
          <a:p>
            <a:pPr algn="just"/>
            <a:r>
              <a:rPr lang="ko-KR" altLang="en-US" dirty="0" smtClean="0"/>
              <a:t>제안물품설명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072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188641"/>
            <a:ext cx="7772400" cy="1008112"/>
          </a:xfrm>
          <a:ln>
            <a:solidFill>
              <a:schemeClr val="tx1"/>
            </a:solidFill>
          </a:ln>
        </p:spPr>
        <p:txBody>
          <a:bodyPr/>
          <a:lstStyle/>
          <a:p>
            <a:pPr algn="just"/>
            <a:r>
              <a:rPr lang="ko-KR" altLang="en-US" dirty="0" smtClean="0"/>
              <a:t>기대효과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39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30</Words>
  <Application>Microsoft Office PowerPoint</Application>
  <PresentationFormat>화면 슬라이드 쇼(4:3)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&lt;펀딩이야기 작성법&gt; - 자신의 인권펀딩 제안서(펀딩이야기)를 잘 설명할 수 있는 문구와 이미지를 활용하여 5-10장이내 슬라이드에 자유롭게 만들어주세요. - 필수내용: 주제, 주제선정이유, 제안물품 디자인, 제품설명, 기대효과  - 본선진출 시 제안서(펀딩이야기) PPT를 이미지화해 SNS에 업로드 할 예정입니다. </vt:lpstr>
      <vt:lpstr>주제, 팀이름(개인이름) 등</vt:lpstr>
      <vt:lpstr>주제선정이유: 글, 표, 이미지 등 활용</vt:lpstr>
      <vt:lpstr>제안물품이름 및 제품사진(디자인 시안 등)</vt:lpstr>
      <vt:lpstr>제안물품설명</vt:lpstr>
      <vt:lpstr>기대효과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주제, 팀이름(개인이름) 등</dc:title>
  <dc:creator>수경샘</dc:creator>
  <cp:lastModifiedBy>수경샘</cp:lastModifiedBy>
  <cp:revision>6</cp:revision>
  <cp:lastPrinted>2020-08-12T06:31:38Z</cp:lastPrinted>
  <dcterms:created xsi:type="dcterms:W3CDTF">2020-08-11T09:09:26Z</dcterms:created>
  <dcterms:modified xsi:type="dcterms:W3CDTF">2020-08-12T07:58:49Z</dcterms:modified>
</cp:coreProperties>
</file>