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7"/>
  </p:notesMasterIdLst>
  <p:handoutMasterIdLst>
    <p:handoutMasterId r:id="rId8"/>
  </p:handoutMasterIdLst>
  <p:sldIdLst>
    <p:sldId id="1373" r:id="rId2"/>
    <p:sldId id="1322" r:id="rId3"/>
    <p:sldId id="1159" r:id="rId4"/>
    <p:sldId id="1323" r:id="rId5"/>
    <p:sldId id="1271" r:id="rId6"/>
  </p:sldIdLst>
  <p:sldSz cx="9906000" cy="6858000" type="A4"/>
  <p:notesSz cx="6797675" cy="9926638"/>
  <p:embeddedFontLst>
    <p:embeddedFont>
      <p:font typeface="맑은 고딕" panose="020B0503020000020004" pitchFamily="50" charset="-127"/>
      <p:regular r:id="rId9"/>
      <p:bold r:id="rId10"/>
    </p:embeddedFont>
    <p:embeddedFont>
      <p:font typeface="나눔바른고딕" panose="020B0603020101020101" pitchFamily="50" charset="-127"/>
      <p:regular r:id="rId11"/>
      <p:bold r:id="rId12"/>
    </p:embeddedFont>
  </p:embeddedFontLst>
  <p:defaultTextStyle>
    <a:defPPr>
      <a:defRPr lang="ko-KR"/>
    </a:defPPr>
    <a:lvl1pPr marL="0" algn="l" defTabSz="914235" rtl="0" eaLnBrk="1" latinLnBrk="1" hangingPunct="1">
      <a:defRPr sz="1799" kern="1200">
        <a:solidFill>
          <a:schemeClr val="tx1"/>
        </a:solidFill>
        <a:latin typeface="+mn-lt"/>
        <a:ea typeface="+mn-ea"/>
        <a:cs typeface="+mn-cs"/>
      </a:defRPr>
    </a:lvl1pPr>
    <a:lvl2pPr marL="457117" algn="l" defTabSz="914235" rtl="0" eaLnBrk="1" latinLnBrk="1" hangingPunct="1">
      <a:defRPr sz="1799" kern="1200">
        <a:solidFill>
          <a:schemeClr val="tx1"/>
        </a:solidFill>
        <a:latin typeface="+mn-lt"/>
        <a:ea typeface="+mn-ea"/>
        <a:cs typeface="+mn-cs"/>
      </a:defRPr>
    </a:lvl2pPr>
    <a:lvl3pPr marL="914235" algn="l" defTabSz="914235" rtl="0" eaLnBrk="1" latinLnBrk="1" hangingPunct="1">
      <a:defRPr sz="1799" kern="1200">
        <a:solidFill>
          <a:schemeClr val="tx1"/>
        </a:solidFill>
        <a:latin typeface="+mn-lt"/>
        <a:ea typeface="+mn-ea"/>
        <a:cs typeface="+mn-cs"/>
      </a:defRPr>
    </a:lvl3pPr>
    <a:lvl4pPr marL="1371353" algn="l" defTabSz="914235" rtl="0" eaLnBrk="1" latinLnBrk="1" hangingPunct="1">
      <a:defRPr sz="1799" kern="1200">
        <a:solidFill>
          <a:schemeClr val="tx1"/>
        </a:solidFill>
        <a:latin typeface="+mn-lt"/>
        <a:ea typeface="+mn-ea"/>
        <a:cs typeface="+mn-cs"/>
      </a:defRPr>
    </a:lvl4pPr>
    <a:lvl5pPr marL="1828470" algn="l" defTabSz="914235" rtl="0" eaLnBrk="1" latinLnBrk="1" hangingPunct="1">
      <a:defRPr sz="1799" kern="1200">
        <a:solidFill>
          <a:schemeClr val="tx1"/>
        </a:solidFill>
        <a:latin typeface="+mn-lt"/>
        <a:ea typeface="+mn-ea"/>
        <a:cs typeface="+mn-cs"/>
      </a:defRPr>
    </a:lvl5pPr>
    <a:lvl6pPr marL="2285588" algn="l" defTabSz="914235" rtl="0" eaLnBrk="1" latinLnBrk="1" hangingPunct="1">
      <a:defRPr sz="1799" kern="1200">
        <a:solidFill>
          <a:schemeClr val="tx1"/>
        </a:solidFill>
        <a:latin typeface="+mn-lt"/>
        <a:ea typeface="+mn-ea"/>
        <a:cs typeface="+mn-cs"/>
      </a:defRPr>
    </a:lvl6pPr>
    <a:lvl7pPr marL="2742705" algn="l" defTabSz="914235" rtl="0" eaLnBrk="1" latinLnBrk="1" hangingPunct="1">
      <a:defRPr sz="1799" kern="1200">
        <a:solidFill>
          <a:schemeClr val="tx1"/>
        </a:solidFill>
        <a:latin typeface="+mn-lt"/>
        <a:ea typeface="+mn-ea"/>
        <a:cs typeface="+mn-cs"/>
      </a:defRPr>
    </a:lvl7pPr>
    <a:lvl8pPr marL="3199823" algn="l" defTabSz="914235" rtl="0" eaLnBrk="1" latinLnBrk="1" hangingPunct="1">
      <a:defRPr sz="1799" kern="1200">
        <a:solidFill>
          <a:schemeClr val="tx1"/>
        </a:solidFill>
        <a:latin typeface="+mn-lt"/>
        <a:ea typeface="+mn-ea"/>
        <a:cs typeface="+mn-cs"/>
      </a:defRPr>
    </a:lvl8pPr>
    <a:lvl9pPr marL="3656940" algn="l" defTabSz="914235" rtl="0" eaLnBrk="1" latinLnBrk="1" hangingPunct="1">
      <a:defRPr sz="17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671294DF-33F4-4A82-AABC-C1DC80186275}">
          <p14:sldIdLst>
            <p14:sldId id="1373"/>
            <p14:sldId id="1322"/>
            <p14:sldId id="1159"/>
            <p14:sldId id="1323"/>
            <p14:sldId id="1271"/>
          </p14:sldIdLst>
        </p14:section>
      </p14:sectionLst>
    </p:ext>
    <p:ext uri="{EFAFB233-063F-42B5-8137-9DF3F51BA10A}">
      <p15:sldGuideLst xmlns:p15="http://schemas.microsoft.com/office/powerpoint/2012/main">
        <p15:guide id="3" pos="3120" userDrawn="1">
          <p15:clr>
            <a:srgbClr val="A4A3A4"/>
          </p15:clr>
        </p15:guide>
        <p15:guide id="15" orient="horz" pos="1933" userDrawn="1">
          <p15:clr>
            <a:srgbClr val="A4A3A4"/>
          </p15:clr>
        </p15:guide>
        <p15:guide id="26" pos="6136" userDrawn="1">
          <p15:clr>
            <a:srgbClr val="A4A3A4"/>
          </p15:clr>
        </p15:guide>
        <p15:guide id="27" pos="104" userDrawn="1">
          <p15:clr>
            <a:srgbClr val="A4A3A4"/>
          </p15:clr>
        </p15:guide>
        <p15:guide id="39" orient="horz" pos="3385" userDrawn="1">
          <p15:clr>
            <a:srgbClr val="A4A3A4"/>
          </p15:clr>
        </p15:guide>
        <p15:guide id="40" orient="horz" pos="2160" userDrawn="1">
          <p15:clr>
            <a:srgbClr val="A4A3A4"/>
          </p15:clr>
        </p15:guide>
        <p15:guide id="41" pos="1623" userDrawn="1">
          <p15:clr>
            <a:srgbClr val="A4A3A4"/>
          </p15:clr>
        </p15:guide>
        <p15:guide id="42" pos="46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6" userDrawn="1">
          <p15:clr>
            <a:srgbClr val="A4A3A4"/>
          </p15:clr>
        </p15:guide>
        <p15:guide id="2" pos="2088" userDrawn="1">
          <p15:clr>
            <a:srgbClr val="A4A3A4"/>
          </p15:clr>
        </p15:guide>
        <p15:guide id="3" orient="horz" pos="3105" userDrawn="1">
          <p15:clr>
            <a:srgbClr val="A4A3A4"/>
          </p15:clr>
        </p15:guide>
        <p15:guide id="4" pos="2113" userDrawn="1">
          <p15:clr>
            <a:srgbClr val="A4A3A4"/>
          </p15:clr>
        </p15:guide>
        <p15:guide id="5" orient="horz" pos="3108" userDrawn="1">
          <p15:clr>
            <a:srgbClr val="A4A3A4"/>
          </p15:clr>
        </p15:guide>
        <p15:guide id="6" orient="horz" pos="3127" userDrawn="1">
          <p15:clr>
            <a:srgbClr val="A4A3A4"/>
          </p15:clr>
        </p15:guide>
        <p15:guide id="7" pos="2116" userDrawn="1">
          <p15:clr>
            <a:srgbClr val="A4A3A4"/>
          </p15:clr>
        </p15:guide>
        <p15:guide id="8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5334F"/>
    <a:srgbClr val="0000FF"/>
    <a:srgbClr val="00CCFF"/>
    <a:srgbClr val="2E8692"/>
    <a:srgbClr val="27737D"/>
    <a:srgbClr val="D95D2B"/>
    <a:srgbClr val="216069"/>
    <a:srgbClr val="893919"/>
    <a:srgbClr val="CFA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20" autoAdjust="0"/>
    <p:restoredTop sz="96370" autoAdjust="0"/>
  </p:normalViewPr>
  <p:slideViewPr>
    <p:cSldViewPr snapToGrid="0">
      <p:cViewPr varScale="1">
        <p:scale>
          <a:sx n="72" d="100"/>
          <a:sy n="72" d="100"/>
        </p:scale>
        <p:origin x="154" y="58"/>
      </p:cViewPr>
      <p:guideLst>
        <p:guide pos="3120"/>
        <p:guide orient="horz" pos="1933"/>
        <p:guide pos="6136"/>
        <p:guide pos="104"/>
        <p:guide orient="horz" pos="3385"/>
        <p:guide orient="horz" pos="2160"/>
        <p:guide pos="1623"/>
        <p:guide pos="46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-3786" y="-78"/>
      </p:cViewPr>
      <p:guideLst>
        <p:guide orient="horz" pos="3086"/>
        <p:guide pos="2088"/>
        <p:guide orient="horz" pos="3105"/>
        <p:guide pos="2113"/>
        <p:guide orient="horz" pos="3108"/>
        <p:guide orient="horz" pos="3127"/>
        <p:guide pos="211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873" cy="496652"/>
          </a:xfrm>
          <a:prstGeom prst="rect">
            <a:avLst/>
          </a:prstGeom>
        </p:spPr>
        <p:txBody>
          <a:bodyPr vert="horz" lIns="92189" tIns="46094" rIns="92189" bIns="4609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198" y="2"/>
            <a:ext cx="2945873" cy="496652"/>
          </a:xfrm>
          <a:prstGeom prst="rect">
            <a:avLst/>
          </a:prstGeom>
        </p:spPr>
        <p:txBody>
          <a:bodyPr vert="horz" lIns="92189" tIns="46094" rIns="92189" bIns="46094" rtlCol="0"/>
          <a:lstStyle>
            <a:lvl1pPr algn="r">
              <a:defRPr sz="1200"/>
            </a:lvl1pPr>
          </a:lstStyle>
          <a:p>
            <a:fld id="{EFEA49B2-7CA8-4895-ADD1-575068BDC6A7}" type="datetimeFigureOut">
              <a:rPr lang="ko-KR" altLang="en-US" smtClean="0"/>
              <a:t>2023-04-20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3" y="9428393"/>
            <a:ext cx="2945873" cy="496652"/>
          </a:xfrm>
          <a:prstGeom prst="rect">
            <a:avLst/>
          </a:prstGeom>
        </p:spPr>
        <p:txBody>
          <a:bodyPr vert="horz" lIns="92189" tIns="46094" rIns="92189" bIns="4609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198" y="9428393"/>
            <a:ext cx="2945873" cy="496652"/>
          </a:xfrm>
          <a:prstGeom prst="rect">
            <a:avLst/>
          </a:prstGeom>
        </p:spPr>
        <p:txBody>
          <a:bodyPr vert="horz" lIns="92189" tIns="46094" rIns="92189" bIns="46094" rtlCol="0" anchor="b"/>
          <a:lstStyle>
            <a:lvl1pPr algn="r">
              <a:defRPr sz="1200"/>
            </a:lvl1pPr>
          </a:lstStyle>
          <a:p>
            <a:fld id="{044ED133-CEA9-46D7-8761-575EDE718E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97657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45659" cy="496332"/>
          </a:xfrm>
          <a:prstGeom prst="rect">
            <a:avLst/>
          </a:prstGeom>
        </p:spPr>
        <p:txBody>
          <a:bodyPr vert="horz" lIns="91417" tIns="45709" rIns="91417" bIns="45709" rtlCol="0"/>
          <a:lstStyle>
            <a:lvl1pPr algn="l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17" tIns="45709" rIns="91417" bIns="45709" rtlCol="0"/>
          <a:lstStyle>
            <a:lvl1pPr algn="r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FA01003B-847D-43D2-A5E0-9AD0FA172F88}" type="datetimeFigureOut">
              <a:rPr lang="ko-KR" altLang="en-US" smtClean="0"/>
              <a:pPr/>
              <a:t>2023-04-20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2950"/>
            <a:ext cx="5378450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7" tIns="45709" rIns="91417" bIns="45709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6"/>
            <a:ext cx="5438140" cy="4466987"/>
          </a:xfrm>
          <a:prstGeom prst="rect">
            <a:avLst/>
          </a:prstGeom>
        </p:spPr>
        <p:txBody>
          <a:bodyPr vert="horz" lIns="91417" tIns="45709" rIns="91417" bIns="45709" rtlCol="0"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4" y="9428585"/>
            <a:ext cx="2945659" cy="496332"/>
          </a:xfrm>
          <a:prstGeom prst="rect">
            <a:avLst/>
          </a:prstGeom>
        </p:spPr>
        <p:txBody>
          <a:bodyPr vert="horz" lIns="91417" tIns="45709" rIns="91417" bIns="45709" rtlCol="0" anchor="b"/>
          <a:lstStyle>
            <a:lvl1pPr algn="l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5" y="9428585"/>
            <a:ext cx="2945659" cy="496332"/>
          </a:xfrm>
          <a:prstGeom prst="rect">
            <a:avLst/>
          </a:prstGeom>
        </p:spPr>
        <p:txBody>
          <a:bodyPr vert="horz" lIns="91417" tIns="45709" rIns="91417" bIns="45709" rtlCol="0" anchor="b"/>
          <a:lstStyle>
            <a:lvl1pPr algn="r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CCEA9D72-6425-4B2B-9E79-C575CC67C7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82083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35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1pPr>
    <a:lvl2pPr marL="457117" algn="l" defTabSz="914235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2pPr>
    <a:lvl3pPr marL="914235" algn="l" defTabSz="914235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3pPr>
    <a:lvl4pPr marL="1371353" algn="l" defTabSz="914235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4pPr>
    <a:lvl5pPr marL="1828470" algn="l" defTabSz="914235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5pPr>
    <a:lvl6pPr marL="2285588" algn="l" defTabSz="914235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05" algn="l" defTabSz="914235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23" algn="l" defTabSz="914235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40" algn="l" defTabSz="914235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2950"/>
            <a:ext cx="5375275" cy="37226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A9D72-6425-4B2B-9E79-C575CC67C7C2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43596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55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D4A31E96-4F88-465C-90FB-075B7AFAB1BC}"/>
              </a:ext>
            </a:extLst>
          </p:cNvPr>
          <p:cNvSpPr/>
          <p:nvPr userDrawn="1"/>
        </p:nvSpPr>
        <p:spPr>
          <a:xfrm>
            <a:off x="-7340" y="-1"/>
            <a:ext cx="9913340" cy="6858001"/>
          </a:xfrm>
          <a:prstGeom prst="rect">
            <a:avLst/>
          </a:prstGeom>
          <a:gradFill>
            <a:gsLst>
              <a:gs pos="53000">
                <a:srgbClr val="1A3E7F"/>
              </a:gs>
              <a:gs pos="79000">
                <a:srgbClr val="15549B">
                  <a:alpha val="86000"/>
                </a:srgbClr>
              </a:gs>
              <a:gs pos="28000">
                <a:srgbClr val="1F2A66"/>
              </a:gs>
              <a:gs pos="100000">
                <a:srgbClr val="0497F2">
                  <a:alpha val="38000"/>
                </a:srgbClr>
              </a:gs>
            </a:gsLst>
            <a:lin ang="5400000" scaled="1"/>
          </a:gradFill>
          <a:ln w="9525">
            <a:noFill/>
            <a:round/>
            <a:headEnd type="oval"/>
            <a:tailEnd type="none"/>
          </a:ln>
          <a:effectLst/>
          <a:extLst/>
        </p:spPr>
        <p:txBody>
          <a:bodyPr rtlCol="0" anchor="ctr"/>
          <a:lstStyle/>
          <a:p>
            <a:pPr marL="0" marR="0" lvl="0" indent="0" algn="ctr" defTabSz="91438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CF662511-0509-4B6B-86E4-3D321426E7E7}"/>
              </a:ext>
            </a:extLst>
          </p:cNvPr>
          <p:cNvGrpSpPr/>
          <p:nvPr userDrawn="1"/>
        </p:nvGrpSpPr>
        <p:grpSpPr>
          <a:xfrm>
            <a:off x="-7340" y="1"/>
            <a:ext cx="9913340" cy="1135153"/>
            <a:chOff x="-7340" y="-1237"/>
            <a:chExt cx="9913340" cy="1135153"/>
          </a:xfrm>
        </p:grpSpPr>
        <p:sp>
          <p:nvSpPr>
            <p:cNvPr id="5" name="그래픽 14">
              <a:extLst>
                <a:ext uri="{FF2B5EF4-FFF2-40B4-BE49-F238E27FC236}">
                  <a16:creationId xmlns:a16="http://schemas.microsoft.com/office/drawing/2014/main" id="{E7814AC4-3854-43E7-996F-B8D6FAD0A243}"/>
                </a:ext>
              </a:extLst>
            </p:cNvPr>
            <p:cNvSpPr/>
            <p:nvPr/>
          </p:nvSpPr>
          <p:spPr>
            <a:xfrm rot="10800000" flipH="1">
              <a:off x="-7337" y="70238"/>
              <a:ext cx="9913337" cy="766400"/>
            </a:xfrm>
            <a:custGeom>
              <a:avLst/>
              <a:gdLst>
                <a:gd name="connsiteX0" fmla="*/ 9910595 w 9906001"/>
                <a:gd name="connsiteY0" fmla="*/ 1087658 h 1083653"/>
                <a:gd name="connsiteX1" fmla="*/ 9910595 w 9906001"/>
                <a:gd name="connsiteY1" fmla="*/ 0 h 1083653"/>
                <a:gd name="connsiteX2" fmla="*/ 9860299 w 9906001"/>
                <a:gd name="connsiteY2" fmla="*/ 11543 h 1083653"/>
                <a:gd name="connsiteX3" fmla="*/ 9356518 w 9906001"/>
                <a:gd name="connsiteY3" fmla="*/ 171735 h 1083653"/>
                <a:gd name="connsiteX4" fmla="*/ 9089139 w 9906001"/>
                <a:gd name="connsiteY4" fmla="*/ 287286 h 1083653"/>
                <a:gd name="connsiteX5" fmla="*/ 6934201 w 9906001"/>
                <a:gd name="connsiteY5" fmla="*/ 914156 h 1083653"/>
                <a:gd name="connsiteX6" fmla="*/ 1338429 w 9906001"/>
                <a:gd name="connsiteY6" fmla="*/ 115079 h 1083653"/>
                <a:gd name="connsiteX7" fmla="*/ 0 w 9906001"/>
                <a:gd name="connsiteY7" fmla="*/ 516738 h 1083653"/>
                <a:gd name="connsiteX8" fmla="*/ 0 w 9906001"/>
                <a:gd name="connsiteY8" fmla="*/ 1087658 h 1083653"/>
                <a:gd name="connsiteX9" fmla="*/ 9910595 w 9906001"/>
                <a:gd name="connsiteY9" fmla="*/ 1087658 h 108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06001" h="1083653">
                  <a:moveTo>
                    <a:pt x="9910595" y="1087658"/>
                  </a:moveTo>
                  <a:lnTo>
                    <a:pt x="9910595" y="0"/>
                  </a:lnTo>
                  <a:cubicBezTo>
                    <a:pt x="9879734" y="6950"/>
                    <a:pt x="9860299" y="11543"/>
                    <a:pt x="9860299" y="11543"/>
                  </a:cubicBezTo>
                  <a:cubicBezTo>
                    <a:pt x="9675018" y="56421"/>
                    <a:pt x="9504696" y="110132"/>
                    <a:pt x="9356518" y="171735"/>
                  </a:cubicBezTo>
                  <a:cubicBezTo>
                    <a:pt x="9265468" y="209546"/>
                    <a:pt x="9177951" y="248651"/>
                    <a:pt x="9089139" y="287286"/>
                  </a:cubicBezTo>
                  <a:cubicBezTo>
                    <a:pt x="8566512" y="517915"/>
                    <a:pt x="8024450" y="856204"/>
                    <a:pt x="6934201" y="914156"/>
                  </a:cubicBezTo>
                  <a:cubicBezTo>
                    <a:pt x="4246271" y="1057033"/>
                    <a:pt x="3583004" y="-132276"/>
                    <a:pt x="1338429" y="115079"/>
                  </a:cubicBezTo>
                  <a:cubicBezTo>
                    <a:pt x="691300" y="186459"/>
                    <a:pt x="270207" y="337817"/>
                    <a:pt x="0" y="516738"/>
                  </a:cubicBezTo>
                  <a:lnTo>
                    <a:pt x="0" y="1087658"/>
                  </a:lnTo>
                  <a:lnTo>
                    <a:pt x="9910595" y="1087658"/>
                  </a:lnTo>
                  <a:close/>
                </a:path>
              </a:pathLst>
            </a:custGeom>
            <a:gradFill flip="none" rotWithShape="1">
              <a:gsLst>
                <a:gs pos="42000">
                  <a:srgbClr val="7BE313"/>
                </a:gs>
                <a:gs pos="76000">
                  <a:srgbClr val="0497F2"/>
                </a:gs>
              </a:gsLst>
              <a:lin ang="10800000" scaled="1"/>
              <a:tileRect/>
            </a:gradFill>
            <a:ln w="117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8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BB87DADE-99D4-48BD-B3C0-8F2F079329BD}"/>
                </a:ext>
              </a:extLst>
            </p:cNvPr>
            <p:cNvGrpSpPr/>
            <p:nvPr/>
          </p:nvGrpSpPr>
          <p:grpSpPr>
            <a:xfrm flipH="1">
              <a:off x="-7340" y="-1237"/>
              <a:ext cx="9913337" cy="1135153"/>
              <a:chOff x="1" y="-3"/>
              <a:chExt cx="9913343" cy="846325"/>
            </a:xfrm>
          </p:grpSpPr>
          <p:sp>
            <p:nvSpPr>
              <p:cNvPr id="7" name="그래픽 14">
                <a:extLst>
                  <a:ext uri="{FF2B5EF4-FFF2-40B4-BE49-F238E27FC236}">
                    <a16:creationId xmlns:a16="http://schemas.microsoft.com/office/drawing/2014/main" id="{7ED10AC0-2D47-4699-AAC1-052B124E556D}"/>
                  </a:ext>
                </a:extLst>
              </p:cNvPr>
              <p:cNvSpPr/>
              <p:nvPr/>
            </p:nvSpPr>
            <p:spPr>
              <a:xfrm rot="10800000" flipH="1">
                <a:off x="1" y="-3"/>
                <a:ext cx="9906002" cy="846325"/>
              </a:xfrm>
              <a:custGeom>
                <a:avLst/>
                <a:gdLst>
                  <a:gd name="connsiteX0" fmla="*/ 9910595 w 9906001"/>
                  <a:gd name="connsiteY0" fmla="*/ 1087658 h 1083653"/>
                  <a:gd name="connsiteX1" fmla="*/ 9910595 w 9906001"/>
                  <a:gd name="connsiteY1" fmla="*/ 0 h 1083653"/>
                  <a:gd name="connsiteX2" fmla="*/ 9860299 w 9906001"/>
                  <a:gd name="connsiteY2" fmla="*/ 11543 h 1083653"/>
                  <a:gd name="connsiteX3" fmla="*/ 9356518 w 9906001"/>
                  <a:gd name="connsiteY3" fmla="*/ 171735 h 1083653"/>
                  <a:gd name="connsiteX4" fmla="*/ 9089139 w 9906001"/>
                  <a:gd name="connsiteY4" fmla="*/ 287286 h 1083653"/>
                  <a:gd name="connsiteX5" fmla="*/ 6934201 w 9906001"/>
                  <a:gd name="connsiteY5" fmla="*/ 914156 h 1083653"/>
                  <a:gd name="connsiteX6" fmla="*/ 1338429 w 9906001"/>
                  <a:gd name="connsiteY6" fmla="*/ 115079 h 1083653"/>
                  <a:gd name="connsiteX7" fmla="*/ 0 w 9906001"/>
                  <a:gd name="connsiteY7" fmla="*/ 516738 h 1083653"/>
                  <a:gd name="connsiteX8" fmla="*/ 0 w 9906001"/>
                  <a:gd name="connsiteY8" fmla="*/ 1087658 h 1083653"/>
                  <a:gd name="connsiteX9" fmla="*/ 9910595 w 9906001"/>
                  <a:gd name="connsiteY9" fmla="*/ 1087658 h 108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06001" h="1083653">
                    <a:moveTo>
                      <a:pt x="9910595" y="1087658"/>
                    </a:moveTo>
                    <a:lnTo>
                      <a:pt x="9910595" y="0"/>
                    </a:lnTo>
                    <a:cubicBezTo>
                      <a:pt x="9879734" y="6950"/>
                      <a:pt x="9860299" y="11543"/>
                      <a:pt x="9860299" y="11543"/>
                    </a:cubicBezTo>
                    <a:cubicBezTo>
                      <a:pt x="9675018" y="56421"/>
                      <a:pt x="9504696" y="110132"/>
                      <a:pt x="9356518" y="171735"/>
                    </a:cubicBezTo>
                    <a:cubicBezTo>
                      <a:pt x="9265468" y="209546"/>
                      <a:pt x="9177951" y="248651"/>
                      <a:pt x="9089139" y="287286"/>
                    </a:cubicBezTo>
                    <a:cubicBezTo>
                      <a:pt x="8566512" y="517915"/>
                      <a:pt x="8024450" y="856204"/>
                      <a:pt x="6934201" y="914156"/>
                    </a:cubicBezTo>
                    <a:cubicBezTo>
                      <a:pt x="4246271" y="1057033"/>
                      <a:pt x="3583004" y="-132276"/>
                      <a:pt x="1338429" y="115079"/>
                    </a:cubicBezTo>
                    <a:cubicBezTo>
                      <a:pt x="691300" y="186459"/>
                      <a:pt x="270207" y="337817"/>
                      <a:pt x="0" y="516738"/>
                    </a:cubicBezTo>
                    <a:lnTo>
                      <a:pt x="0" y="1087658"/>
                    </a:lnTo>
                    <a:lnTo>
                      <a:pt x="9910595" y="1087658"/>
                    </a:lnTo>
                    <a:close/>
                  </a:path>
                </a:pathLst>
              </a:custGeom>
              <a:solidFill>
                <a:srgbClr val="0497F2">
                  <a:alpha val="31000"/>
                </a:srgbClr>
              </a:solidFill>
              <a:ln w="117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83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8" name="그래픽 14">
                <a:extLst>
                  <a:ext uri="{FF2B5EF4-FFF2-40B4-BE49-F238E27FC236}">
                    <a16:creationId xmlns:a16="http://schemas.microsoft.com/office/drawing/2014/main" id="{DD2682E7-48CA-4BB2-B830-3FFE9FFF5FE5}"/>
                  </a:ext>
                </a:extLst>
              </p:cNvPr>
              <p:cNvSpPr/>
              <p:nvPr/>
            </p:nvSpPr>
            <p:spPr>
              <a:xfrm rot="10800000" flipH="1">
                <a:off x="7342" y="1"/>
                <a:ext cx="9906002" cy="490919"/>
              </a:xfrm>
              <a:custGeom>
                <a:avLst/>
                <a:gdLst>
                  <a:gd name="connsiteX0" fmla="*/ 9910595 w 9906001"/>
                  <a:gd name="connsiteY0" fmla="*/ 1087658 h 1083653"/>
                  <a:gd name="connsiteX1" fmla="*/ 9910595 w 9906001"/>
                  <a:gd name="connsiteY1" fmla="*/ 0 h 1083653"/>
                  <a:gd name="connsiteX2" fmla="*/ 9860299 w 9906001"/>
                  <a:gd name="connsiteY2" fmla="*/ 11543 h 1083653"/>
                  <a:gd name="connsiteX3" fmla="*/ 9356518 w 9906001"/>
                  <a:gd name="connsiteY3" fmla="*/ 171735 h 1083653"/>
                  <a:gd name="connsiteX4" fmla="*/ 9089139 w 9906001"/>
                  <a:gd name="connsiteY4" fmla="*/ 287286 h 1083653"/>
                  <a:gd name="connsiteX5" fmla="*/ 6934201 w 9906001"/>
                  <a:gd name="connsiteY5" fmla="*/ 914156 h 1083653"/>
                  <a:gd name="connsiteX6" fmla="*/ 1338429 w 9906001"/>
                  <a:gd name="connsiteY6" fmla="*/ 115079 h 1083653"/>
                  <a:gd name="connsiteX7" fmla="*/ 0 w 9906001"/>
                  <a:gd name="connsiteY7" fmla="*/ 516738 h 1083653"/>
                  <a:gd name="connsiteX8" fmla="*/ 0 w 9906001"/>
                  <a:gd name="connsiteY8" fmla="*/ 1087658 h 1083653"/>
                  <a:gd name="connsiteX9" fmla="*/ 9910595 w 9906001"/>
                  <a:gd name="connsiteY9" fmla="*/ 1087658 h 108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06001" h="1083653">
                    <a:moveTo>
                      <a:pt x="9910595" y="1087658"/>
                    </a:moveTo>
                    <a:lnTo>
                      <a:pt x="9910595" y="0"/>
                    </a:lnTo>
                    <a:cubicBezTo>
                      <a:pt x="9879734" y="6950"/>
                      <a:pt x="9860299" y="11543"/>
                      <a:pt x="9860299" y="11543"/>
                    </a:cubicBezTo>
                    <a:cubicBezTo>
                      <a:pt x="9675018" y="56421"/>
                      <a:pt x="9504696" y="110132"/>
                      <a:pt x="9356518" y="171735"/>
                    </a:cubicBezTo>
                    <a:cubicBezTo>
                      <a:pt x="9265468" y="209546"/>
                      <a:pt x="9177951" y="248651"/>
                      <a:pt x="9089139" y="287286"/>
                    </a:cubicBezTo>
                    <a:cubicBezTo>
                      <a:pt x="8566512" y="517915"/>
                      <a:pt x="8024450" y="856204"/>
                      <a:pt x="6934201" y="914156"/>
                    </a:cubicBezTo>
                    <a:cubicBezTo>
                      <a:pt x="4246271" y="1057033"/>
                      <a:pt x="3583004" y="-132276"/>
                      <a:pt x="1338429" y="115079"/>
                    </a:cubicBezTo>
                    <a:cubicBezTo>
                      <a:pt x="691300" y="186459"/>
                      <a:pt x="270207" y="337817"/>
                      <a:pt x="0" y="516738"/>
                    </a:cubicBezTo>
                    <a:lnTo>
                      <a:pt x="0" y="1087658"/>
                    </a:lnTo>
                    <a:lnTo>
                      <a:pt x="9910595" y="108765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F2A66"/>
                  </a:gs>
                  <a:gs pos="70000">
                    <a:srgbClr val="0497F2"/>
                  </a:gs>
                </a:gsLst>
                <a:lin ang="10800000" scaled="1"/>
                <a:tileRect/>
              </a:gradFill>
              <a:ln w="117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83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4644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ECBC8236-4987-4D19-93FE-219F9B48774F}"/>
              </a:ext>
            </a:extLst>
          </p:cNvPr>
          <p:cNvSpPr/>
          <p:nvPr/>
        </p:nvSpPr>
        <p:spPr>
          <a:xfrm>
            <a:off x="-1" y="1"/>
            <a:ext cx="9906001" cy="814112"/>
          </a:xfrm>
          <a:prstGeom prst="rect">
            <a:avLst/>
          </a:prstGeom>
          <a:solidFill>
            <a:srgbClr val="0C61A8"/>
          </a:solidFill>
          <a:ln w="9525">
            <a:noFill/>
            <a:round/>
            <a:headEnd type="oval"/>
            <a:tailEnd type="none"/>
          </a:ln>
          <a:effectLst/>
          <a:extLst/>
        </p:spPr>
        <p:txBody>
          <a:bodyPr rtlCol="0" anchor="ctr"/>
          <a:lstStyle/>
          <a:p>
            <a:pPr marL="0" marR="0" lvl="0" indent="0" algn="ctr" defTabSz="91438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95C692FF-D0E6-47CD-AEBF-D448729111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0" t="57998" b="-1"/>
          <a:stretch/>
        </p:blipFill>
        <p:spPr bwMode="auto">
          <a:xfrm>
            <a:off x="-2" y="814114"/>
            <a:ext cx="5498662" cy="11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43062B72-D1E7-4F85-9CC5-1E3B0E88955E}"/>
              </a:ext>
            </a:extLst>
          </p:cNvPr>
          <p:cNvGrpSpPr/>
          <p:nvPr/>
        </p:nvGrpSpPr>
        <p:grpSpPr>
          <a:xfrm>
            <a:off x="0" y="1"/>
            <a:ext cx="530944" cy="814112"/>
            <a:chOff x="-398585" y="-236573"/>
            <a:chExt cx="152020" cy="814113"/>
          </a:xfrm>
        </p:grpSpPr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2B39F1CD-8223-407E-A033-5BD68A45EA9B}"/>
                </a:ext>
              </a:extLst>
            </p:cNvPr>
            <p:cNvSpPr/>
            <p:nvPr/>
          </p:nvSpPr>
          <p:spPr>
            <a:xfrm>
              <a:off x="-398585" y="-236573"/>
              <a:ext cx="152020" cy="642074"/>
            </a:xfrm>
            <a:custGeom>
              <a:avLst/>
              <a:gdLst>
                <a:gd name="connsiteX0" fmla="*/ 0 w 152020"/>
                <a:gd name="connsiteY0" fmla="*/ 0 h 533626"/>
                <a:gd name="connsiteX1" fmla="*/ 152020 w 152020"/>
                <a:gd name="connsiteY1" fmla="*/ 0 h 533626"/>
                <a:gd name="connsiteX2" fmla="*/ 152020 w 152020"/>
                <a:gd name="connsiteY2" fmla="*/ 533626 h 533626"/>
                <a:gd name="connsiteX3" fmla="*/ 0 w 152020"/>
                <a:gd name="connsiteY3" fmla="*/ 494379 h 533626"/>
                <a:gd name="connsiteX4" fmla="*/ 0 w 152020"/>
                <a:gd name="connsiteY4" fmla="*/ 0 h 53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20" h="533626">
                  <a:moveTo>
                    <a:pt x="0" y="0"/>
                  </a:moveTo>
                  <a:lnTo>
                    <a:pt x="152020" y="0"/>
                  </a:lnTo>
                  <a:lnTo>
                    <a:pt x="152020" y="533626"/>
                  </a:lnTo>
                  <a:lnTo>
                    <a:pt x="0" y="49437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394">
                  <a:srgbClr val="1066B3">
                    <a:lumMod val="78000"/>
                  </a:srgbClr>
                </a:gs>
                <a:gs pos="38000">
                  <a:srgbClr val="1066B3"/>
                </a:gs>
                <a:gs pos="100000">
                  <a:srgbClr val="0497F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38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43FEE0D9-8289-4117-9F7E-C29B42AB1ABE}"/>
                </a:ext>
              </a:extLst>
            </p:cNvPr>
            <p:cNvSpPr/>
            <p:nvPr/>
          </p:nvSpPr>
          <p:spPr>
            <a:xfrm>
              <a:off x="-398585" y="269835"/>
              <a:ext cx="152020" cy="307705"/>
            </a:xfrm>
            <a:custGeom>
              <a:avLst/>
              <a:gdLst>
                <a:gd name="connsiteX0" fmla="*/ 0 w 152020"/>
                <a:gd name="connsiteY0" fmla="*/ 0 h 319733"/>
                <a:gd name="connsiteX1" fmla="*/ 152020 w 152020"/>
                <a:gd name="connsiteY1" fmla="*/ 39247 h 319733"/>
                <a:gd name="connsiteX2" fmla="*/ 152020 w 152020"/>
                <a:gd name="connsiteY2" fmla="*/ 319733 h 319733"/>
                <a:gd name="connsiteX3" fmla="*/ 0 w 152020"/>
                <a:gd name="connsiteY3" fmla="*/ 319733 h 319733"/>
                <a:gd name="connsiteX4" fmla="*/ 0 w 152020"/>
                <a:gd name="connsiteY4" fmla="*/ 0 h 319733"/>
                <a:gd name="connsiteX0" fmla="*/ 0 w 152020"/>
                <a:gd name="connsiteY0" fmla="*/ 0 h 319733"/>
                <a:gd name="connsiteX1" fmla="*/ 152020 w 152020"/>
                <a:gd name="connsiteY1" fmla="*/ 39247 h 319733"/>
                <a:gd name="connsiteX2" fmla="*/ 152020 w 152020"/>
                <a:gd name="connsiteY2" fmla="*/ 319733 h 319733"/>
                <a:gd name="connsiteX3" fmla="*/ 0 w 152020"/>
                <a:gd name="connsiteY3" fmla="*/ 319733 h 319733"/>
                <a:gd name="connsiteX4" fmla="*/ 0 w 152020"/>
                <a:gd name="connsiteY4" fmla="*/ 0 h 319733"/>
                <a:gd name="connsiteX0" fmla="*/ 0 w 152020"/>
                <a:gd name="connsiteY0" fmla="*/ 0 h 319733"/>
                <a:gd name="connsiteX1" fmla="*/ 152020 w 152020"/>
                <a:gd name="connsiteY1" fmla="*/ 39247 h 319733"/>
                <a:gd name="connsiteX2" fmla="*/ 152020 w 152020"/>
                <a:gd name="connsiteY2" fmla="*/ 319733 h 319733"/>
                <a:gd name="connsiteX3" fmla="*/ 0 w 152020"/>
                <a:gd name="connsiteY3" fmla="*/ 319733 h 319733"/>
                <a:gd name="connsiteX4" fmla="*/ 0 w 152020"/>
                <a:gd name="connsiteY4" fmla="*/ 0 h 319733"/>
                <a:gd name="connsiteX0" fmla="*/ 0 w 152020"/>
                <a:gd name="connsiteY0" fmla="*/ 0 h 372120"/>
                <a:gd name="connsiteX1" fmla="*/ 152020 w 152020"/>
                <a:gd name="connsiteY1" fmla="*/ 91634 h 372120"/>
                <a:gd name="connsiteX2" fmla="*/ 152020 w 152020"/>
                <a:gd name="connsiteY2" fmla="*/ 372120 h 372120"/>
                <a:gd name="connsiteX3" fmla="*/ 0 w 152020"/>
                <a:gd name="connsiteY3" fmla="*/ 372120 h 372120"/>
                <a:gd name="connsiteX4" fmla="*/ 0 w 152020"/>
                <a:gd name="connsiteY4" fmla="*/ 0 h 372120"/>
                <a:gd name="connsiteX0" fmla="*/ 0 w 152020"/>
                <a:gd name="connsiteY0" fmla="*/ 0 h 372120"/>
                <a:gd name="connsiteX1" fmla="*/ 152020 w 152020"/>
                <a:gd name="connsiteY1" fmla="*/ 91634 h 372120"/>
                <a:gd name="connsiteX2" fmla="*/ 152020 w 152020"/>
                <a:gd name="connsiteY2" fmla="*/ 372120 h 372120"/>
                <a:gd name="connsiteX3" fmla="*/ 0 w 152020"/>
                <a:gd name="connsiteY3" fmla="*/ 372120 h 372120"/>
                <a:gd name="connsiteX4" fmla="*/ 0 w 152020"/>
                <a:gd name="connsiteY4" fmla="*/ 0 h 37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20" h="372120">
                  <a:moveTo>
                    <a:pt x="0" y="0"/>
                  </a:moveTo>
                  <a:cubicBezTo>
                    <a:pt x="48292" y="36895"/>
                    <a:pt x="82297" y="138083"/>
                    <a:pt x="152020" y="91634"/>
                  </a:cubicBezTo>
                  <a:lnTo>
                    <a:pt x="152020" y="372120"/>
                  </a:lnTo>
                  <a:lnTo>
                    <a:pt x="0" y="372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BCC0"/>
            </a:solidFill>
            <a:ln>
              <a:noFill/>
            </a:ln>
            <a:effectLst>
              <a:outerShdw blurRad="2286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38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9A8DAE0C-F042-414E-BC7E-3AFB637A99EA}"/>
                </a:ext>
              </a:extLst>
            </p:cNvPr>
            <p:cNvSpPr/>
            <p:nvPr/>
          </p:nvSpPr>
          <p:spPr>
            <a:xfrm>
              <a:off x="-398585" y="419629"/>
              <a:ext cx="152020" cy="157911"/>
            </a:xfrm>
            <a:custGeom>
              <a:avLst/>
              <a:gdLst>
                <a:gd name="connsiteX0" fmla="*/ 0 w 152020"/>
                <a:gd name="connsiteY0" fmla="*/ 0 h 319733"/>
                <a:gd name="connsiteX1" fmla="*/ 152020 w 152020"/>
                <a:gd name="connsiteY1" fmla="*/ 39247 h 319733"/>
                <a:gd name="connsiteX2" fmla="*/ 152020 w 152020"/>
                <a:gd name="connsiteY2" fmla="*/ 319733 h 319733"/>
                <a:gd name="connsiteX3" fmla="*/ 0 w 152020"/>
                <a:gd name="connsiteY3" fmla="*/ 319733 h 319733"/>
                <a:gd name="connsiteX4" fmla="*/ 0 w 152020"/>
                <a:gd name="connsiteY4" fmla="*/ 0 h 319733"/>
                <a:gd name="connsiteX0" fmla="*/ 0 w 152020"/>
                <a:gd name="connsiteY0" fmla="*/ 0 h 319733"/>
                <a:gd name="connsiteX1" fmla="*/ 152020 w 152020"/>
                <a:gd name="connsiteY1" fmla="*/ 39247 h 319733"/>
                <a:gd name="connsiteX2" fmla="*/ 152020 w 152020"/>
                <a:gd name="connsiteY2" fmla="*/ 319733 h 319733"/>
                <a:gd name="connsiteX3" fmla="*/ 0 w 152020"/>
                <a:gd name="connsiteY3" fmla="*/ 319733 h 319733"/>
                <a:gd name="connsiteX4" fmla="*/ 0 w 152020"/>
                <a:gd name="connsiteY4" fmla="*/ 0 h 319733"/>
                <a:gd name="connsiteX0" fmla="*/ 0 w 152020"/>
                <a:gd name="connsiteY0" fmla="*/ 0 h 319733"/>
                <a:gd name="connsiteX1" fmla="*/ 152020 w 152020"/>
                <a:gd name="connsiteY1" fmla="*/ 39247 h 319733"/>
                <a:gd name="connsiteX2" fmla="*/ 152020 w 152020"/>
                <a:gd name="connsiteY2" fmla="*/ 319733 h 319733"/>
                <a:gd name="connsiteX3" fmla="*/ 0 w 152020"/>
                <a:gd name="connsiteY3" fmla="*/ 319733 h 319733"/>
                <a:gd name="connsiteX4" fmla="*/ 0 w 152020"/>
                <a:gd name="connsiteY4" fmla="*/ 0 h 319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20" h="319733">
                  <a:moveTo>
                    <a:pt x="0" y="0"/>
                  </a:moveTo>
                  <a:cubicBezTo>
                    <a:pt x="55435" y="32083"/>
                    <a:pt x="79916" y="72310"/>
                    <a:pt x="152020" y="39247"/>
                  </a:cubicBezTo>
                  <a:lnTo>
                    <a:pt x="152020" y="319733"/>
                  </a:lnTo>
                  <a:lnTo>
                    <a:pt x="0" y="319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C668"/>
            </a:solidFill>
            <a:ln>
              <a:noFill/>
            </a:ln>
            <a:effectLst>
              <a:outerShdw blurRad="2413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38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0E22F366-E014-425A-B4BF-2668786BC087}"/>
              </a:ext>
            </a:extLst>
          </p:cNvPr>
          <p:cNvGrpSpPr/>
          <p:nvPr userDrawn="1"/>
        </p:nvGrpSpPr>
        <p:grpSpPr>
          <a:xfrm>
            <a:off x="-7337" y="2329"/>
            <a:ext cx="9913337" cy="697609"/>
            <a:chOff x="-7337" y="-48472"/>
            <a:chExt cx="9913337" cy="697609"/>
          </a:xfrm>
        </p:grpSpPr>
        <p:sp>
          <p:nvSpPr>
            <p:cNvPr id="26" name="그래픽 14">
              <a:extLst>
                <a:ext uri="{FF2B5EF4-FFF2-40B4-BE49-F238E27FC236}">
                  <a16:creationId xmlns:a16="http://schemas.microsoft.com/office/drawing/2014/main" id="{1EB1FA2E-DA44-4C32-B226-B939A8B2A17E}"/>
                </a:ext>
              </a:extLst>
            </p:cNvPr>
            <p:cNvSpPr/>
            <p:nvPr/>
          </p:nvSpPr>
          <p:spPr>
            <a:xfrm rot="10800000" flipH="1">
              <a:off x="-7337" y="-48472"/>
              <a:ext cx="9913337" cy="470992"/>
            </a:xfrm>
            <a:custGeom>
              <a:avLst/>
              <a:gdLst>
                <a:gd name="connsiteX0" fmla="*/ 9910595 w 9906001"/>
                <a:gd name="connsiteY0" fmla="*/ 1087658 h 1083653"/>
                <a:gd name="connsiteX1" fmla="*/ 9910595 w 9906001"/>
                <a:gd name="connsiteY1" fmla="*/ 0 h 1083653"/>
                <a:gd name="connsiteX2" fmla="*/ 9860299 w 9906001"/>
                <a:gd name="connsiteY2" fmla="*/ 11543 h 1083653"/>
                <a:gd name="connsiteX3" fmla="*/ 9356518 w 9906001"/>
                <a:gd name="connsiteY3" fmla="*/ 171735 h 1083653"/>
                <a:gd name="connsiteX4" fmla="*/ 9089139 w 9906001"/>
                <a:gd name="connsiteY4" fmla="*/ 287286 h 1083653"/>
                <a:gd name="connsiteX5" fmla="*/ 6934201 w 9906001"/>
                <a:gd name="connsiteY5" fmla="*/ 914156 h 1083653"/>
                <a:gd name="connsiteX6" fmla="*/ 1338429 w 9906001"/>
                <a:gd name="connsiteY6" fmla="*/ 115079 h 1083653"/>
                <a:gd name="connsiteX7" fmla="*/ 0 w 9906001"/>
                <a:gd name="connsiteY7" fmla="*/ 516738 h 1083653"/>
                <a:gd name="connsiteX8" fmla="*/ 0 w 9906001"/>
                <a:gd name="connsiteY8" fmla="*/ 1087658 h 1083653"/>
                <a:gd name="connsiteX9" fmla="*/ 9910595 w 9906001"/>
                <a:gd name="connsiteY9" fmla="*/ 1087658 h 108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06001" h="1083653">
                  <a:moveTo>
                    <a:pt x="9910595" y="1087658"/>
                  </a:moveTo>
                  <a:lnTo>
                    <a:pt x="9910595" y="0"/>
                  </a:lnTo>
                  <a:cubicBezTo>
                    <a:pt x="9879734" y="6950"/>
                    <a:pt x="9860299" y="11543"/>
                    <a:pt x="9860299" y="11543"/>
                  </a:cubicBezTo>
                  <a:cubicBezTo>
                    <a:pt x="9675018" y="56421"/>
                    <a:pt x="9504696" y="110132"/>
                    <a:pt x="9356518" y="171735"/>
                  </a:cubicBezTo>
                  <a:cubicBezTo>
                    <a:pt x="9265468" y="209546"/>
                    <a:pt x="9177951" y="248651"/>
                    <a:pt x="9089139" y="287286"/>
                  </a:cubicBezTo>
                  <a:cubicBezTo>
                    <a:pt x="8566512" y="517915"/>
                    <a:pt x="8024450" y="856204"/>
                    <a:pt x="6934201" y="914156"/>
                  </a:cubicBezTo>
                  <a:cubicBezTo>
                    <a:pt x="4246271" y="1057033"/>
                    <a:pt x="3583004" y="-132276"/>
                    <a:pt x="1338429" y="115079"/>
                  </a:cubicBezTo>
                  <a:cubicBezTo>
                    <a:pt x="691300" y="186459"/>
                    <a:pt x="270207" y="337817"/>
                    <a:pt x="0" y="516738"/>
                  </a:cubicBezTo>
                  <a:lnTo>
                    <a:pt x="0" y="1087658"/>
                  </a:lnTo>
                  <a:lnTo>
                    <a:pt x="9910595" y="108765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11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2405"/>
            </a:p>
          </p:txBody>
        </p:sp>
        <p:sp>
          <p:nvSpPr>
            <p:cNvPr id="28" name="그래픽 14">
              <a:extLst>
                <a:ext uri="{FF2B5EF4-FFF2-40B4-BE49-F238E27FC236}">
                  <a16:creationId xmlns:a16="http://schemas.microsoft.com/office/drawing/2014/main" id="{914E668E-7540-4203-812A-A063AF2CE670}"/>
                </a:ext>
              </a:extLst>
            </p:cNvPr>
            <p:cNvSpPr/>
            <p:nvPr userDrawn="1"/>
          </p:nvSpPr>
          <p:spPr>
            <a:xfrm rot="10800000">
              <a:off x="1" y="-48472"/>
              <a:ext cx="9905996" cy="697609"/>
            </a:xfrm>
            <a:custGeom>
              <a:avLst/>
              <a:gdLst>
                <a:gd name="connsiteX0" fmla="*/ 9910595 w 9906001"/>
                <a:gd name="connsiteY0" fmla="*/ 1087658 h 1083653"/>
                <a:gd name="connsiteX1" fmla="*/ 9910595 w 9906001"/>
                <a:gd name="connsiteY1" fmla="*/ 0 h 1083653"/>
                <a:gd name="connsiteX2" fmla="*/ 9860299 w 9906001"/>
                <a:gd name="connsiteY2" fmla="*/ 11543 h 1083653"/>
                <a:gd name="connsiteX3" fmla="*/ 9356518 w 9906001"/>
                <a:gd name="connsiteY3" fmla="*/ 171735 h 1083653"/>
                <a:gd name="connsiteX4" fmla="*/ 9089139 w 9906001"/>
                <a:gd name="connsiteY4" fmla="*/ 287286 h 1083653"/>
                <a:gd name="connsiteX5" fmla="*/ 6934201 w 9906001"/>
                <a:gd name="connsiteY5" fmla="*/ 914156 h 1083653"/>
                <a:gd name="connsiteX6" fmla="*/ 1338429 w 9906001"/>
                <a:gd name="connsiteY6" fmla="*/ 115079 h 1083653"/>
                <a:gd name="connsiteX7" fmla="*/ 0 w 9906001"/>
                <a:gd name="connsiteY7" fmla="*/ 516738 h 1083653"/>
                <a:gd name="connsiteX8" fmla="*/ 0 w 9906001"/>
                <a:gd name="connsiteY8" fmla="*/ 1087658 h 1083653"/>
                <a:gd name="connsiteX9" fmla="*/ 9910595 w 9906001"/>
                <a:gd name="connsiteY9" fmla="*/ 1087658 h 108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06001" h="1083653">
                  <a:moveTo>
                    <a:pt x="9910595" y="1087658"/>
                  </a:moveTo>
                  <a:lnTo>
                    <a:pt x="9910595" y="0"/>
                  </a:lnTo>
                  <a:cubicBezTo>
                    <a:pt x="9879734" y="6950"/>
                    <a:pt x="9860299" y="11543"/>
                    <a:pt x="9860299" y="11543"/>
                  </a:cubicBezTo>
                  <a:cubicBezTo>
                    <a:pt x="9675018" y="56421"/>
                    <a:pt x="9504696" y="110132"/>
                    <a:pt x="9356518" y="171735"/>
                  </a:cubicBezTo>
                  <a:cubicBezTo>
                    <a:pt x="9265468" y="209546"/>
                    <a:pt x="9177951" y="248651"/>
                    <a:pt x="9089139" y="287286"/>
                  </a:cubicBezTo>
                  <a:cubicBezTo>
                    <a:pt x="8566512" y="517915"/>
                    <a:pt x="8024450" y="856204"/>
                    <a:pt x="6934201" y="914156"/>
                  </a:cubicBezTo>
                  <a:cubicBezTo>
                    <a:pt x="4246271" y="1057033"/>
                    <a:pt x="3583004" y="-132276"/>
                    <a:pt x="1338429" y="115079"/>
                  </a:cubicBezTo>
                  <a:cubicBezTo>
                    <a:pt x="691300" y="186459"/>
                    <a:pt x="270207" y="337817"/>
                    <a:pt x="0" y="516738"/>
                  </a:cubicBezTo>
                  <a:lnTo>
                    <a:pt x="0" y="1087658"/>
                  </a:lnTo>
                  <a:lnTo>
                    <a:pt x="9910595" y="108765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11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2405"/>
            </a:p>
          </p:txBody>
        </p:sp>
      </p:grpSp>
    </p:spTree>
    <p:extLst>
      <p:ext uri="{BB962C8B-B14F-4D97-AF65-F5344CB8AC3E}">
        <p14:creationId xmlns:p14="http://schemas.microsoft.com/office/powerpoint/2010/main" val="1114644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844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</p:sldLayoutIdLst>
  <p:hf hdr="0" ftr="0" dt="0"/>
  <p:txStyles>
    <p:titleStyle>
      <a:lvl1pPr algn="l" defTabSz="91438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6" indent="-228596" algn="l" defTabSz="914383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7" indent="-228596" algn="l" defTabSz="91438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9" indent="-228596" algn="l" defTabSz="91438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70" indent="-228596" algn="l" defTabSz="91438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62" indent="-228596" algn="l" defTabSz="91438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54" indent="-228596" algn="l" defTabSz="91438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46" indent="-228596" algn="l" defTabSz="91438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38" indent="-228596" algn="l" defTabSz="91438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29" indent="-228596" algn="l" defTabSz="91438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8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2" algn="l" defTabSz="91438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83" algn="l" defTabSz="91438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5" algn="l" defTabSz="91438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66" algn="l" defTabSz="91438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58" algn="l" defTabSz="91438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50" algn="l" defTabSz="91438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42" algn="l" defTabSz="91438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33" algn="l" defTabSz="91438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:a16="http://schemas.microsoft.com/office/drawing/2014/main" id="{C8167268-76C4-4E55-A74A-3814DC2A58CA}"/>
              </a:ext>
            </a:extLst>
          </p:cNvPr>
          <p:cNvSpPr/>
          <p:nvPr/>
        </p:nvSpPr>
        <p:spPr>
          <a:xfrm>
            <a:off x="0" y="1143256"/>
            <a:ext cx="9916355" cy="6982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00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9BA2AD81-A9A8-44C9-A407-900222B89DA1}"/>
              </a:ext>
            </a:extLst>
          </p:cNvPr>
          <p:cNvSpPr/>
          <p:nvPr/>
        </p:nvSpPr>
        <p:spPr>
          <a:xfrm>
            <a:off x="771529" y="2292150"/>
            <a:ext cx="8613767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7" indent="-171447" defTabSz="994477">
              <a:lnSpc>
                <a:spcPct val="200000"/>
              </a:lnSpc>
              <a:spcAft>
                <a:spcPts val="400"/>
              </a:spcAft>
              <a:buClr>
                <a:srgbClr val="2167A6"/>
              </a:buClr>
              <a:buFont typeface="Arial" panose="020B0604020202020204" pitchFamily="34" charset="0"/>
              <a:buChar char="•"/>
              <a:tabLst>
                <a:tab pos="146047" algn="l"/>
              </a:tabLst>
            </a:pP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파워포인트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(PPT) 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20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페이지 이내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(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표지포함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)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로 작성하여 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온라인 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제출 </a:t>
            </a:r>
            <a:endParaRPr lang="en-US" altLang="ko-KR" sz="1700" b="1" spc="-80" dirty="0">
              <a:ln>
                <a:solidFill>
                  <a:prstClr val="black">
                    <a:lumMod val="75000"/>
                    <a:lumOff val="25000"/>
                    <a:alpha val="0"/>
                  </a:prstClr>
                </a:solidFill>
              </a:ln>
              <a:solidFill>
                <a:srgbClr val="2E8692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  <a:p>
            <a:pPr marL="171447" indent="-171447" defTabSz="994477">
              <a:lnSpc>
                <a:spcPct val="200000"/>
              </a:lnSpc>
              <a:spcAft>
                <a:spcPts val="400"/>
              </a:spcAft>
              <a:buClr>
                <a:srgbClr val="2167A6"/>
              </a:buClr>
              <a:buFont typeface="Arial" panose="020B0604020202020204" pitchFamily="34" charset="0"/>
              <a:buChar char="•"/>
              <a:tabLst>
                <a:tab pos="146047" algn="l"/>
              </a:tabLst>
            </a:pP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내용은 자유롭게 구성하되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본 양식의  슬라이드 크기를 그대로 적용  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(A4 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사이즈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슬라이드 가로형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) </a:t>
            </a:r>
          </a:p>
          <a:p>
            <a:pPr marL="171447" indent="-171447" defTabSz="994477">
              <a:lnSpc>
                <a:spcPct val="200000"/>
              </a:lnSpc>
              <a:spcAft>
                <a:spcPts val="400"/>
              </a:spcAft>
              <a:buClr>
                <a:srgbClr val="2167A6"/>
              </a:buClr>
              <a:buFont typeface="Arial" panose="020B0604020202020204" pitchFamily="34" charset="0"/>
              <a:buChar char="•"/>
              <a:tabLst>
                <a:tab pos="146047" algn="l"/>
              </a:tabLst>
            </a:pP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슬라이드 크기 변경 불가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템플릿 디자인은 변경 가능 </a:t>
            </a:r>
            <a:endParaRPr lang="en-US" altLang="ko-KR" sz="1700" b="1" spc="-80" dirty="0" smtClean="0">
              <a:ln>
                <a:solidFill>
                  <a:prstClr val="black">
                    <a:lumMod val="75000"/>
                    <a:lumOff val="25000"/>
                    <a:alpha val="0"/>
                  </a:prstClr>
                </a:solidFill>
              </a:ln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  <a:p>
            <a:pPr marL="171447" indent="-171447" defTabSz="994477">
              <a:lnSpc>
                <a:spcPct val="200000"/>
              </a:lnSpc>
              <a:spcAft>
                <a:spcPts val="400"/>
              </a:spcAft>
              <a:buClr>
                <a:srgbClr val="2167A6"/>
              </a:buClr>
              <a:buFont typeface="Arial" panose="020B0604020202020204" pitchFamily="34" charset="0"/>
              <a:buChar char="•"/>
              <a:tabLst>
                <a:tab pos="146047" algn="l"/>
              </a:tabLst>
            </a:pP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새로운 글꼴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(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폰트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)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를 사용하여 자료를 작성했을 경우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해당 글꼴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(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폰트</a:t>
            </a:r>
            <a:r>
              <a:rPr lang="en-US" altLang="ko-KR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)</a:t>
            </a:r>
            <a:r>
              <a:rPr lang="ko-KR" altLang="en-US" sz="17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 파일을  함께 첨부</a:t>
            </a:r>
            <a:endParaRPr lang="ko-KR" altLang="en-US" sz="1700" b="1" spc="-80" dirty="0" smtClean="0">
              <a:ln>
                <a:solidFill>
                  <a:prstClr val="black">
                    <a:lumMod val="75000"/>
                    <a:lumOff val="25000"/>
                    <a:alpha val="0"/>
                  </a:prstClr>
                </a:solidFill>
              </a:ln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BA2AD81-A9A8-44C9-A407-900222B89DA1}"/>
              </a:ext>
            </a:extLst>
          </p:cNvPr>
          <p:cNvSpPr/>
          <p:nvPr/>
        </p:nvSpPr>
        <p:spPr>
          <a:xfrm>
            <a:off x="-10355" y="1260145"/>
            <a:ext cx="992671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94477">
              <a:spcAft>
                <a:spcPts val="600"/>
              </a:spcAft>
              <a:buClr>
                <a:srgbClr val="2167A6"/>
              </a:buClr>
              <a:tabLst>
                <a:tab pos="146047" algn="l"/>
              </a:tabLst>
            </a:pPr>
            <a:r>
              <a:rPr lang="en-US" altLang="ko-KR" sz="2600" b="1" spc="-8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0070C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2023 </a:t>
            </a:r>
            <a:r>
              <a:rPr lang="ko-KR" altLang="en-US" sz="2600" b="1" spc="-8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0070C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농촌관광 아이디어 경진대회」 </a:t>
            </a:r>
            <a:r>
              <a:rPr lang="en-US" altLang="ko-KR" sz="26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0070C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PPT </a:t>
            </a:r>
            <a:r>
              <a:rPr lang="ko-KR" altLang="en-US" sz="26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rgbClr val="0070C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양식</a:t>
            </a:r>
            <a:endParaRPr lang="ko-KR" altLang="en-US" sz="2600" b="1" spc="-80" dirty="0">
              <a:ln>
                <a:solidFill>
                  <a:prstClr val="black">
                    <a:lumMod val="75000"/>
                    <a:lumOff val="25000"/>
                    <a:alpha val="0"/>
                  </a:prstClr>
                </a:solidFill>
              </a:ln>
              <a:solidFill>
                <a:srgbClr val="0070C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0D4C9601-B92B-4F66-BE91-92617168D6BF}"/>
              </a:ext>
            </a:extLst>
          </p:cNvPr>
          <p:cNvSpPr txBox="1">
            <a:spLocks/>
          </p:cNvSpPr>
          <p:nvPr/>
        </p:nvSpPr>
        <p:spPr>
          <a:xfrm>
            <a:off x="9123642" y="6461512"/>
            <a:ext cx="777317" cy="264325"/>
          </a:xfrm>
          <a:prstGeom prst="rect">
            <a:avLst/>
          </a:prstGeom>
        </p:spPr>
        <p:txBody>
          <a:bodyPr lIns="99569" tIns="49785" rIns="99569" bIns="49785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KT&amp;G 상상제목 B" pitchFamily="2" charset="-127"/>
                <a:ea typeface="KT&amp;G 상상제목 B" pitchFamily="2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ko-KR" sz="1200" spc="-100" dirty="0">
                <a:ln>
                  <a:solidFill>
                    <a:prstClr val="black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</a:t>
            </a:r>
            <a:fld id="{4B5FD4DD-C820-49D1-A58F-6A0835416B3A}" type="slidenum">
              <a:rPr kumimoji="1" lang="ko-KR" altLang="en-US" sz="1200" spc="-100">
                <a:ln>
                  <a:solidFill>
                    <a:prstClr val="black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pPr algn="ctr"/>
              <a:t>1</a:t>
            </a:fld>
            <a:r>
              <a:rPr kumimoji="1" lang="ko-KR" altLang="en-US" sz="1200" spc="-100" dirty="0">
                <a:ln>
                  <a:solidFill>
                    <a:prstClr val="black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kumimoji="1" lang="en-US" altLang="ko-KR" sz="1200" spc="-100" dirty="0">
                <a:ln>
                  <a:solidFill>
                    <a:prstClr val="black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kumimoji="1" lang="ko-KR" altLang="en-US" sz="1200" spc="-100" dirty="0">
              <a:ln>
                <a:solidFill>
                  <a:prstClr val="black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84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4128135" y="3801200"/>
            <a:ext cx="1653539" cy="377420"/>
          </a:xfrm>
          <a:prstGeom prst="rect">
            <a:avLst/>
          </a:prstGeom>
          <a:noFill/>
        </p:spPr>
        <p:txBody>
          <a:bodyPr wrap="square" lIns="99449" tIns="49725" rIns="99449" bIns="49725" rtlCol="0">
            <a:spAutoFit/>
          </a:bodyPr>
          <a:lstStyle/>
          <a:p>
            <a:pPr algn="ctr" defTabSz="994477">
              <a:defRPr/>
            </a:pPr>
            <a:r>
              <a:rPr lang="en-US" altLang="ko-KR" sz="180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glow rad="152400">
                    <a:srgbClr val="1F2A66">
                      <a:alpha val="82000"/>
                    </a:srgbClr>
                  </a:glow>
                </a:effectLst>
                <a:latin typeface="나눔바른고딕" panose="020B0600000101010101" charset="-127"/>
                <a:ea typeface="나눔바른고딕" panose="020B0600000101010101" charset="-127"/>
              </a:rPr>
              <a:t>2023. 8. </a:t>
            </a:r>
            <a:endParaRPr lang="ko-KR" altLang="en-US" sz="1800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/>
              </a:solidFill>
              <a:effectLst>
                <a:glow rad="152400">
                  <a:srgbClr val="1F2A66">
                    <a:alpha val="82000"/>
                  </a:srgbClr>
                </a:glow>
              </a:effectLst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085" y="2098707"/>
            <a:ext cx="990825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94477">
              <a:defRPr/>
            </a:pPr>
            <a:r>
              <a:rPr lang="ko-KR" altLang="en-US" sz="3200" spc="-15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9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</a:rPr>
              <a:t>포스트코로나 시대</a:t>
            </a:r>
            <a:r>
              <a:rPr lang="en-US" altLang="ko-KR" sz="3200" spc="-15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9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3500" spc="-15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9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</a:rPr>
              <a:t>농촌관광 활성화 방안</a:t>
            </a:r>
            <a:endParaRPr lang="ko-KR" altLang="en-US" sz="3500" spc="-300" dirty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95000"/>
                </a:schemeClr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0" y="5227545"/>
            <a:ext cx="9913335" cy="977584"/>
          </a:xfrm>
          <a:prstGeom prst="rect">
            <a:avLst/>
          </a:prstGeom>
          <a:noFill/>
        </p:spPr>
        <p:txBody>
          <a:bodyPr wrap="square" lIns="99449" tIns="49725" rIns="99449" bIns="49725" rtlCol="0">
            <a:spAutoFit/>
          </a:bodyPr>
          <a:lstStyle/>
          <a:p>
            <a:pPr algn="ctr" defTabSz="994477">
              <a:lnSpc>
                <a:spcPct val="150000"/>
              </a:lnSpc>
              <a:defRPr/>
            </a:pPr>
            <a:r>
              <a:rPr lang="en-US" altLang="ko-KR" sz="200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glow rad="152400">
                    <a:srgbClr val="1F2A66">
                      <a:alpha val="82000"/>
                    </a:srgbClr>
                  </a:glow>
                </a:effectLst>
                <a:latin typeface="나눔바른고딕" panose="020B0600000101010101" charset="-127"/>
                <a:ea typeface="나눔바른고딕" panose="020B0600000101010101" charset="-127"/>
              </a:rPr>
              <a:t> O O O </a:t>
            </a:r>
            <a:endParaRPr lang="en-US" altLang="ko-KR" sz="2000" b="1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/>
              </a:solidFill>
              <a:effectLst>
                <a:glow rad="152400">
                  <a:srgbClr val="1F2A66">
                    <a:alpha val="82000"/>
                  </a:srgbClr>
                </a:glow>
              </a:effectLst>
              <a:latin typeface="나눔바른고딕" panose="020B0600000101010101" charset="-127"/>
              <a:ea typeface="나눔바른고딕" panose="020B0600000101010101" charset="-127"/>
            </a:endParaRPr>
          </a:p>
          <a:p>
            <a:pPr algn="ctr" defTabSz="994477">
              <a:lnSpc>
                <a:spcPct val="150000"/>
              </a:lnSpc>
              <a:defRPr/>
            </a:pPr>
            <a:r>
              <a:rPr lang="en-US" altLang="ko-KR" sz="180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glow rad="152400">
                    <a:srgbClr val="1F2A66">
                      <a:alpha val="82000"/>
                    </a:srgbClr>
                  </a:glow>
                </a:effectLst>
                <a:latin typeface="나눔바른고딕" panose="020B0600000101010101" charset="-127"/>
                <a:ea typeface="나눔바른고딕" panose="020B0600000101010101" charset="-127"/>
              </a:rPr>
              <a:t>(OO</a:t>
            </a:r>
            <a:r>
              <a:rPr lang="ko-KR" altLang="en-US" sz="180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glow rad="152400">
                    <a:srgbClr val="1F2A66">
                      <a:alpha val="82000"/>
                    </a:srgbClr>
                  </a:glow>
                </a:effectLst>
                <a:latin typeface="나눔바른고딕" panose="020B0600000101010101" charset="-127"/>
                <a:ea typeface="나눔바른고딕" panose="020B0600000101010101" charset="-127"/>
              </a:rPr>
              <a:t>대학교  </a:t>
            </a:r>
            <a:r>
              <a:rPr lang="en-US" altLang="ko-KR" sz="180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glow rad="152400">
                    <a:srgbClr val="1F2A66">
                      <a:alpha val="82000"/>
                    </a:srgbClr>
                  </a:glow>
                </a:effectLst>
                <a:latin typeface="나눔바른고딕" panose="020B0600000101010101" charset="-127"/>
                <a:ea typeface="나눔바른고딕" panose="020B0600000101010101" charset="-127"/>
              </a:rPr>
              <a:t>OO</a:t>
            </a:r>
            <a:r>
              <a:rPr lang="ko-KR" altLang="en-US" sz="180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glow rad="152400">
                    <a:srgbClr val="1F2A66">
                      <a:alpha val="82000"/>
                    </a:srgbClr>
                  </a:glow>
                </a:effectLst>
                <a:latin typeface="나눔바른고딕" panose="020B0600000101010101" charset="-127"/>
                <a:ea typeface="나눔바른고딕" panose="020B0600000101010101" charset="-127"/>
              </a:rPr>
              <a:t>학과</a:t>
            </a:r>
            <a:r>
              <a:rPr lang="en-US" altLang="ko-KR" sz="180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glow rad="152400">
                    <a:srgbClr val="1F2A66">
                      <a:alpha val="82000"/>
                    </a:srgbClr>
                  </a:glow>
                </a:effectLst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endParaRPr lang="ko-KR" altLang="en-US" sz="1800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/>
              </a:solidFill>
              <a:effectLst>
                <a:glow rad="152400">
                  <a:srgbClr val="1F2A66">
                    <a:alpha val="82000"/>
                  </a:srgbClr>
                </a:glow>
              </a:effectLst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F228C9FD-A922-478A-AA22-4AC4A2A297F5}"/>
              </a:ext>
            </a:extLst>
          </p:cNvPr>
          <p:cNvSpPr/>
          <p:nvPr/>
        </p:nvSpPr>
        <p:spPr>
          <a:xfrm flipH="1">
            <a:off x="5999389" y="156754"/>
            <a:ext cx="3559178" cy="333103"/>
          </a:xfrm>
          <a:prstGeom prst="rect">
            <a:avLst/>
          </a:prstGeom>
          <a:noFill/>
        </p:spPr>
        <p:txBody>
          <a:bodyPr wrap="none" lIns="72000" tIns="49725" rIns="99449" bIns="49725" rtlCol="0" anchor="ctr">
            <a:noAutofit/>
          </a:bodyPr>
          <a:lstStyle/>
          <a:p>
            <a:pPr algn="r" defTabSz="994477">
              <a:defRPr/>
            </a:pPr>
            <a:r>
              <a:rPr lang="en-US" altLang="ko-KR" sz="14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나눔바른고딕" panose="020B0600000101010101" charset="-127"/>
                <a:ea typeface="나눔바른고딕" panose="020B0600000101010101" charset="-127"/>
              </a:rPr>
              <a:t>2023 </a:t>
            </a:r>
            <a:r>
              <a:rPr lang="ko-KR" altLang="en-US" sz="14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나눔바른고딕" panose="020B0600000101010101" charset="-127"/>
                <a:ea typeface="나눔바른고딕" panose="020B0600000101010101" charset="-127"/>
              </a:rPr>
              <a:t>농촌관광 아이디어 경진대회」</a:t>
            </a:r>
            <a:endParaRPr lang="ko-KR" altLang="en-US" sz="1400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accent4">
                  <a:lumMod val="40000"/>
                  <a:lumOff val="60000"/>
                </a:schemeClr>
              </a:solidFill>
              <a:effectLst>
                <a:glow>
                  <a:schemeClr val="accent1">
                    <a:alpha val="40000"/>
                  </a:schemeClr>
                </a:glow>
              </a:effectLst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4179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87FD6289-8AB4-4A96-8BFE-CE2DE0F8960D}"/>
              </a:ext>
            </a:extLst>
          </p:cNvPr>
          <p:cNvSpPr/>
          <p:nvPr/>
        </p:nvSpPr>
        <p:spPr>
          <a:xfrm>
            <a:off x="1" y="0"/>
            <a:ext cx="3396821" cy="2946824"/>
          </a:xfrm>
          <a:prstGeom prst="rect">
            <a:avLst/>
          </a:prstGeom>
          <a:gradFill flip="none" rotWithShape="1">
            <a:gsLst>
              <a:gs pos="40000">
                <a:schemeClr val="bg1">
                  <a:alpha val="0"/>
                </a:schemeClr>
              </a:gs>
              <a:gs pos="100000">
                <a:srgbClr val="0497F2"/>
              </a:gs>
            </a:gsLst>
            <a:lin ang="13500000" scaled="1"/>
            <a:tileRect/>
          </a:gradFill>
          <a:ln w="11779" cap="flat">
            <a:noFill/>
            <a:prstDash val="solid"/>
            <a:miter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2405"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35" name="TextBox 2"/>
          <p:cNvSpPr txBox="1"/>
          <p:nvPr/>
        </p:nvSpPr>
        <p:spPr bwMode="auto">
          <a:xfrm>
            <a:off x="4953000" y="2385539"/>
            <a:ext cx="4186113" cy="240065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prstMaterial="matte">
              <a:bevelT w="0" h="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defTabSz="914383">
              <a:lnSpc>
                <a:spcPct val="150000"/>
              </a:lnSpc>
              <a:spcAft>
                <a:spcPts val="1200"/>
              </a:spcAft>
              <a:buClr>
                <a:srgbClr val="2197A4"/>
              </a:buClr>
              <a:buSzPct val="80000"/>
              <a:defRPr/>
            </a:pPr>
            <a:r>
              <a:rPr lang="en-US" altLang="ko-KR" sz="2000" b="1" spc="-1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Ⅰ</a:t>
            </a:r>
            <a:r>
              <a:rPr lang="en-US" altLang="ko-KR" sz="2000" b="1" spc="-10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. </a:t>
            </a:r>
            <a:r>
              <a:rPr lang="ko-KR" altLang="en-US" sz="2000" b="1" spc="-10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제안의 </a:t>
            </a:r>
            <a:r>
              <a:rPr lang="ko-KR" altLang="en-US" sz="2000" b="1" spc="-10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배경 및 </a:t>
            </a:r>
            <a:r>
              <a:rPr lang="ko-KR" altLang="en-US" sz="2000" b="1" spc="-10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목적 </a:t>
            </a:r>
            <a:endParaRPr lang="en-US" altLang="ko-KR" sz="2000" b="1" spc="-10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rgbClr val="44546A">
                  <a:lumMod val="75000"/>
                </a:srgbClr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defTabSz="914383">
              <a:lnSpc>
                <a:spcPct val="150000"/>
              </a:lnSpc>
              <a:spcAft>
                <a:spcPts val="1200"/>
              </a:spcAft>
              <a:buClr>
                <a:srgbClr val="2197A4"/>
              </a:buClr>
              <a:buSzPct val="80000"/>
              <a:defRPr/>
            </a:pPr>
            <a:r>
              <a:rPr lang="en-US" altLang="ko-KR" sz="2000" b="1" spc="-10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2000" b="1" spc="-10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II. </a:t>
            </a:r>
            <a:r>
              <a:rPr lang="ko-KR" altLang="en-US" sz="2000" b="1" spc="-10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제안 개요            </a:t>
            </a:r>
            <a:endParaRPr lang="en-US" altLang="ko-KR" sz="2000" b="1" spc="-100" dirty="0">
              <a:ln>
                <a:solidFill>
                  <a:prstClr val="black">
                    <a:alpha val="0"/>
                  </a:prstClr>
                </a:solidFill>
              </a:ln>
              <a:solidFill>
                <a:srgbClr val="44546A">
                  <a:lumMod val="75000"/>
                </a:srgbClr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defTabSz="914383">
              <a:lnSpc>
                <a:spcPct val="150000"/>
              </a:lnSpc>
              <a:spcAft>
                <a:spcPts val="1200"/>
              </a:spcAft>
              <a:buClr>
                <a:srgbClr val="2197A4"/>
              </a:buClr>
              <a:buSzPct val="80000"/>
              <a:defRPr/>
            </a:pPr>
            <a:r>
              <a:rPr lang="en-US" altLang="ko-KR" sz="2000" b="1" spc="-1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Ⅲ</a:t>
            </a:r>
            <a:r>
              <a:rPr lang="en-US" altLang="ko-KR" sz="2000" b="1" spc="-10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. </a:t>
            </a:r>
            <a:r>
              <a:rPr lang="ko-KR" altLang="en-US" sz="2000" b="1" spc="-10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아이디어의 세부 내용</a:t>
            </a:r>
            <a:endParaRPr lang="en-US" altLang="ko-KR" sz="2000" b="1" spc="-10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rgbClr val="44546A">
                  <a:lumMod val="75000"/>
                </a:srgbClr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defTabSz="914383">
              <a:lnSpc>
                <a:spcPct val="150000"/>
              </a:lnSpc>
              <a:spcAft>
                <a:spcPts val="1200"/>
              </a:spcAft>
              <a:buClr>
                <a:srgbClr val="2197A4"/>
              </a:buClr>
              <a:buSzPct val="80000"/>
              <a:defRPr/>
            </a:pPr>
            <a:r>
              <a:rPr lang="en-US" altLang="ko-KR" sz="2000" b="1" spc="-10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IV. </a:t>
            </a:r>
            <a:r>
              <a:rPr lang="ko-KR" altLang="en-US" sz="2000" b="1" spc="-10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44546A">
                    <a:lumMod val="75000"/>
                  </a:srgbClr>
                </a:solidFill>
                <a:latin typeface="나눔바른고딕" panose="020B0600000101010101" charset="-127"/>
                <a:ea typeface="나눔바른고딕" panose="020B0600000101010101" charset="-127"/>
              </a:rPr>
              <a:t>기대효과 </a:t>
            </a:r>
            <a:endParaRPr lang="en-US" altLang="ko-KR" sz="2000" b="1" spc="-100" dirty="0">
              <a:ln>
                <a:solidFill>
                  <a:prstClr val="black">
                    <a:alpha val="0"/>
                  </a:prstClr>
                </a:solidFill>
              </a:ln>
              <a:solidFill>
                <a:srgbClr val="44546A">
                  <a:lumMod val="75000"/>
                </a:srgbClr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FBE3CE-7C73-4D6C-90CF-056A6A399C71}"/>
              </a:ext>
            </a:extLst>
          </p:cNvPr>
          <p:cNvSpPr txBox="1"/>
          <p:nvPr/>
        </p:nvSpPr>
        <p:spPr>
          <a:xfrm>
            <a:off x="1676400" y="2168289"/>
            <a:ext cx="2441894" cy="715974"/>
          </a:xfrm>
          <a:prstGeom prst="rect">
            <a:avLst/>
          </a:prstGeom>
          <a:noFill/>
        </p:spPr>
        <p:txBody>
          <a:bodyPr wrap="square" lIns="99449" tIns="49725" rIns="99449" bIns="49725" rtlCol="0">
            <a:spAutoFit/>
          </a:bodyPr>
          <a:lstStyle>
            <a:defPPr>
              <a:defRPr lang="ko-KR"/>
            </a:defPPr>
            <a:lvl1pPr algn="ctr" defTabSz="994495">
              <a:defRPr sz="4000" spc="-15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002060"/>
                </a:solidFill>
                <a:latin typeface="경기천년제목OTF Bold" panose="02020803020101020101" pitchFamily="18" charset="-127"/>
                <a:ea typeface="경기천년제목OTF Bold" panose="02020803020101020101" pitchFamily="18" charset="-127"/>
              </a:defRPr>
            </a:lvl1pPr>
          </a:lstStyle>
          <a:p>
            <a:pPr algn="l" defTabSz="994477">
              <a:defRPr/>
            </a:pPr>
            <a:r>
              <a:rPr lang="ko-KR" altLang="en-US" b="1" spc="300" smtClean="0">
                <a:solidFill>
                  <a:schemeClr val="tx2">
                    <a:lumMod val="7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</a:rPr>
              <a:t>목차</a:t>
            </a:r>
            <a:r>
              <a:rPr lang="en-US" altLang="ko-KR" b="1" spc="300" smtClean="0">
                <a:solidFill>
                  <a:schemeClr val="tx2">
                    <a:lumMod val="7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b="1" spc="300" smtClean="0">
                <a:solidFill>
                  <a:schemeClr val="tx2">
                    <a:lumMod val="7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</a:rPr>
              <a:t>예시</a:t>
            </a:r>
            <a:r>
              <a:rPr lang="en-US" altLang="ko-KR" b="1" spc="300" smtClean="0">
                <a:solidFill>
                  <a:schemeClr val="tx2">
                    <a:lumMod val="7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endParaRPr lang="en-US" altLang="ko-KR" b="1" spc="300" dirty="0">
              <a:solidFill>
                <a:schemeClr val="tx2">
                  <a:lumMod val="75000"/>
                </a:schemeClr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id="{FFCE3263-9B31-4A00-A39D-19DE14C924B3}"/>
              </a:ext>
            </a:extLst>
          </p:cNvPr>
          <p:cNvCxnSpPr>
            <a:cxnSpLocks/>
          </p:cNvCxnSpPr>
          <p:nvPr/>
        </p:nvCxnSpPr>
        <p:spPr>
          <a:xfrm flipH="1">
            <a:off x="1" y="2911003"/>
            <a:ext cx="3311653" cy="0"/>
          </a:xfrm>
          <a:prstGeom prst="line">
            <a:avLst/>
          </a:prstGeom>
          <a:ln>
            <a:solidFill>
              <a:schemeClr val="accent1">
                <a:alpha val="4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>
            <a:extLst>
              <a:ext uri="{FF2B5EF4-FFF2-40B4-BE49-F238E27FC236}">
                <a16:creationId xmlns:a16="http://schemas.microsoft.com/office/drawing/2014/main" id="{9ACC4FD9-7BC7-4ACA-9730-9ECCCEDBFCF2}"/>
              </a:ext>
            </a:extLst>
          </p:cNvPr>
          <p:cNvCxnSpPr/>
          <p:nvPr/>
        </p:nvCxnSpPr>
        <p:spPr>
          <a:xfrm>
            <a:off x="4203462" y="3811269"/>
            <a:ext cx="5711224" cy="0"/>
          </a:xfrm>
          <a:prstGeom prst="line">
            <a:avLst/>
          </a:prstGeom>
          <a:ln>
            <a:solidFill>
              <a:schemeClr val="bg1">
                <a:lumMod val="85000"/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>
            <a:extLst>
              <a:ext uri="{FF2B5EF4-FFF2-40B4-BE49-F238E27FC236}">
                <a16:creationId xmlns:a16="http://schemas.microsoft.com/office/drawing/2014/main" id="{E704DC68-CCAA-4C4F-A864-1481A93005BC}"/>
              </a:ext>
            </a:extLst>
          </p:cNvPr>
          <p:cNvCxnSpPr/>
          <p:nvPr/>
        </p:nvCxnSpPr>
        <p:spPr>
          <a:xfrm>
            <a:off x="4203462" y="3178809"/>
            <a:ext cx="5711224" cy="0"/>
          </a:xfrm>
          <a:prstGeom prst="line">
            <a:avLst/>
          </a:prstGeom>
          <a:ln>
            <a:solidFill>
              <a:schemeClr val="bg1">
                <a:lumMod val="85000"/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id="{1B56D206-0ABC-4528-B63D-9F8A7A795003}"/>
              </a:ext>
            </a:extLst>
          </p:cNvPr>
          <p:cNvCxnSpPr/>
          <p:nvPr/>
        </p:nvCxnSpPr>
        <p:spPr>
          <a:xfrm>
            <a:off x="4203462" y="2538729"/>
            <a:ext cx="5711224" cy="0"/>
          </a:xfrm>
          <a:prstGeom prst="line">
            <a:avLst/>
          </a:prstGeom>
          <a:ln>
            <a:solidFill>
              <a:schemeClr val="bg1">
                <a:lumMod val="85000"/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그림 52"/>
          <p:cNvPicPr>
            <a:picLocks noChangeAspect="1"/>
          </p:cNvPicPr>
          <p:nvPr/>
        </p:nvPicPr>
        <p:blipFill rotWithShape="1">
          <a:blip r:embed="rId2"/>
          <a:srcRect l="18503" t="33033" r="63647" b="13785"/>
          <a:stretch/>
        </p:blipFill>
        <p:spPr>
          <a:xfrm>
            <a:off x="-50353" y="3290568"/>
            <a:ext cx="3185726" cy="3567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067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>
            <a:extLst>
              <a:ext uri="{FF2B5EF4-FFF2-40B4-BE49-F238E27FC236}">
                <a16:creationId xmlns:a16="http://schemas.microsoft.com/office/drawing/2014/main" id="{D2A2F1CE-8FC2-4D27-8866-E7084A010B5F}"/>
              </a:ext>
            </a:extLst>
          </p:cNvPr>
          <p:cNvGrpSpPr/>
          <p:nvPr/>
        </p:nvGrpSpPr>
        <p:grpSpPr>
          <a:xfrm>
            <a:off x="716559" y="3564162"/>
            <a:ext cx="8472884" cy="964974"/>
            <a:chOff x="709216" y="3564162"/>
            <a:chExt cx="8472884" cy="964974"/>
          </a:xfrm>
        </p:grpSpPr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id="{AE3ABC00-BF0E-4BE1-B550-FF67F3CF0054}"/>
                </a:ext>
              </a:extLst>
            </p:cNvPr>
            <p:cNvGrpSpPr/>
            <p:nvPr/>
          </p:nvGrpSpPr>
          <p:grpSpPr>
            <a:xfrm>
              <a:off x="709216" y="3564162"/>
              <a:ext cx="8472884" cy="964974"/>
              <a:chOff x="709216" y="3081562"/>
              <a:chExt cx="8472884" cy="964974"/>
            </a:xfrm>
          </p:grpSpPr>
          <p:sp>
            <p:nvSpPr>
              <p:cNvPr id="34" name="직사각형 33">
                <a:extLst>
                  <a:ext uri="{FF2B5EF4-FFF2-40B4-BE49-F238E27FC236}">
                    <a16:creationId xmlns:a16="http://schemas.microsoft.com/office/drawing/2014/main" id="{2E321190-45B8-4BAE-BF70-D93D18429D87}"/>
                  </a:ext>
                </a:extLst>
              </p:cNvPr>
              <p:cNvSpPr/>
              <p:nvPr/>
            </p:nvSpPr>
            <p:spPr>
              <a:xfrm>
                <a:off x="709216" y="3330562"/>
                <a:ext cx="8472884" cy="715974"/>
              </a:xfrm>
              <a:prstGeom prst="rect">
                <a:avLst/>
              </a:prstGeom>
              <a:noFill/>
              <a:effectLst>
                <a:outerShdw blurRad="2032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99449" tIns="49725" rIns="99449" bIns="49725" rtlCol="0">
                <a:spAutoFit/>
              </a:bodyPr>
              <a:lstStyle/>
              <a:p>
                <a:pPr algn="ctr" defTabSz="994477">
                  <a:defRPr/>
                </a:pPr>
                <a:r>
                  <a:rPr lang="ko-KR" altLang="en-US" sz="4000" spc="-200" smtClean="0">
                    <a:ln>
                      <a:solidFill>
                        <a:prstClr val="black">
                          <a:alpha val="0"/>
                        </a:prstClr>
                      </a:solidFill>
                    </a:ln>
                    <a:solidFill>
                      <a:prstClr val="white"/>
                    </a:solidFill>
                    <a:latin typeface="나눔바른고딕" panose="020B0600000101010101" charset="-127"/>
                    <a:ea typeface="나눔바른고딕" panose="020B0600000101010101" charset="-127"/>
                  </a:rPr>
                  <a:t>제안</a:t>
                </a:r>
                <a:r>
                  <a:rPr lang="ko-KR" altLang="en-US" sz="4000" spc="-200" smtClean="0">
                    <a:ln>
                      <a:solidFill>
                        <a:prstClr val="black">
                          <a:alpha val="0"/>
                        </a:prstClr>
                      </a:solidFill>
                    </a:ln>
                    <a:solidFill>
                      <a:prstClr val="white"/>
                    </a:solidFill>
                    <a:latin typeface="나눔바른고딕" panose="020B0600000101010101" charset="-127"/>
                    <a:ea typeface="나눔바른고딕" panose="020B0600000101010101" charset="-127"/>
                  </a:rPr>
                  <a:t>의 </a:t>
                </a:r>
                <a:r>
                  <a:rPr lang="ko-KR" altLang="en-US" sz="4000" spc="-200" dirty="0" smtClean="0">
                    <a:ln>
                      <a:solidFill>
                        <a:prstClr val="black">
                          <a:alpha val="0"/>
                        </a:prstClr>
                      </a:solidFill>
                    </a:ln>
                    <a:solidFill>
                      <a:prstClr val="white"/>
                    </a:solidFill>
                    <a:latin typeface="나눔바른고딕" panose="020B0600000101010101" charset="-127"/>
                    <a:ea typeface="나눔바른고딕" panose="020B0600000101010101" charset="-127"/>
                  </a:rPr>
                  <a:t>배경 및 목적</a:t>
                </a:r>
                <a:endParaRPr lang="ko-KR" altLang="en-US" sz="4000" spc="-200" dirty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나눔바른고딕" panose="020B0600000101010101" charset="-127"/>
                  <a:ea typeface="나눔바른고딕" panose="020B0600000101010101" charset="-127"/>
                </a:endParaRPr>
              </a:p>
            </p:txBody>
          </p:sp>
          <p:cxnSp>
            <p:nvCxnSpPr>
              <p:cNvPr id="35" name="직선 연결선 34">
                <a:extLst>
                  <a:ext uri="{FF2B5EF4-FFF2-40B4-BE49-F238E27FC236}">
                    <a16:creationId xmlns:a16="http://schemas.microsoft.com/office/drawing/2014/main" id="{18863BE5-DDA2-4847-8A08-804FC4653B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3718" y="3081562"/>
                <a:ext cx="8183880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47000">
                      <a:schemeClr val="accent1">
                        <a:lumMod val="45000"/>
                        <a:lumOff val="55000"/>
                        <a:alpha val="2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그래픽 1">
              <a:extLst>
                <a:ext uri="{FF2B5EF4-FFF2-40B4-BE49-F238E27FC236}">
                  <a16:creationId xmlns:a16="http://schemas.microsoft.com/office/drawing/2014/main" id="{A08FA793-DC2C-44D8-B09A-937E679C1BE1}"/>
                </a:ext>
              </a:extLst>
            </p:cNvPr>
            <p:cNvGrpSpPr/>
            <p:nvPr/>
          </p:nvGrpSpPr>
          <p:grpSpPr>
            <a:xfrm>
              <a:off x="2626995" y="3652817"/>
              <a:ext cx="588645" cy="582105"/>
              <a:chOff x="4524375" y="3005137"/>
              <a:chExt cx="857250" cy="847725"/>
            </a:xfr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5000">
                  <a:schemeClr val="accent1">
                    <a:lumMod val="45000"/>
                    <a:lumOff val="55000"/>
                    <a:alpha val="2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32" name="자유형: 도형 31">
                <a:extLst>
                  <a:ext uri="{FF2B5EF4-FFF2-40B4-BE49-F238E27FC236}">
                    <a16:creationId xmlns:a16="http://schemas.microsoft.com/office/drawing/2014/main" id="{021F6D05-9352-4063-B1DA-B820D9F604D2}"/>
                  </a:ext>
                </a:extLst>
              </p:cNvPr>
              <p:cNvSpPr/>
              <p:nvPr/>
            </p:nvSpPr>
            <p:spPr>
              <a:xfrm>
                <a:off x="4524375" y="3005137"/>
                <a:ext cx="628650" cy="628650"/>
              </a:xfrm>
              <a:custGeom>
                <a:avLst/>
                <a:gdLst>
                  <a:gd name="connsiteX0" fmla="*/ 314992 w 628650"/>
                  <a:gd name="connsiteY0" fmla="*/ 0 h 628650"/>
                  <a:gd name="connsiteX1" fmla="*/ 0 w 628650"/>
                  <a:gd name="connsiteY1" fmla="*/ 314992 h 628650"/>
                  <a:gd name="connsiteX2" fmla="*/ 314992 w 628650"/>
                  <a:gd name="connsiteY2" fmla="*/ 629984 h 628650"/>
                  <a:gd name="connsiteX3" fmla="*/ 629984 w 628650"/>
                  <a:gd name="connsiteY3" fmla="*/ 314992 h 628650"/>
                  <a:gd name="connsiteX4" fmla="*/ 314992 w 628650"/>
                  <a:gd name="connsiteY4" fmla="*/ 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650" h="628650">
                    <a:moveTo>
                      <a:pt x="314992" y="0"/>
                    </a:moveTo>
                    <a:cubicBezTo>
                      <a:pt x="271558" y="236220"/>
                      <a:pt x="236220" y="271558"/>
                      <a:pt x="0" y="314992"/>
                    </a:cubicBezTo>
                    <a:cubicBezTo>
                      <a:pt x="236315" y="358426"/>
                      <a:pt x="271558" y="393764"/>
                      <a:pt x="314992" y="629984"/>
                    </a:cubicBezTo>
                    <a:cubicBezTo>
                      <a:pt x="358521" y="393764"/>
                      <a:pt x="393764" y="358426"/>
                      <a:pt x="629984" y="314992"/>
                    </a:cubicBezTo>
                    <a:cubicBezTo>
                      <a:pt x="393764" y="271558"/>
                      <a:pt x="358521" y="236220"/>
                      <a:pt x="3149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 sz="2405">
                  <a:latin typeface="나눔바른고딕" panose="020B0600000101010101" charset="-127"/>
                  <a:ea typeface="나눔바른고딕" panose="020B0600000101010101" charset="-127"/>
                </a:endParaRPr>
              </a:p>
            </p:txBody>
          </p:sp>
          <p:sp>
            <p:nvSpPr>
              <p:cNvPr id="33" name="자유형: 도형 32">
                <a:extLst>
                  <a:ext uri="{FF2B5EF4-FFF2-40B4-BE49-F238E27FC236}">
                    <a16:creationId xmlns:a16="http://schemas.microsoft.com/office/drawing/2014/main" id="{54AD2D67-4E23-4F82-ABD1-F8F38D8DE67C}"/>
                  </a:ext>
                </a:extLst>
              </p:cNvPr>
              <p:cNvSpPr/>
              <p:nvPr/>
            </p:nvSpPr>
            <p:spPr>
              <a:xfrm>
                <a:off x="4981003" y="3448335"/>
                <a:ext cx="400050" cy="400050"/>
              </a:xfrm>
              <a:custGeom>
                <a:avLst/>
                <a:gdLst>
                  <a:gd name="connsiteX0" fmla="*/ 200311 w 400050"/>
                  <a:gd name="connsiteY0" fmla="*/ 0 h 400050"/>
                  <a:gd name="connsiteX1" fmla="*/ 0 w 400050"/>
                  <a:gd name="connsiteY1" fmla="*/ 200311 h 400050"/>
                  <a:gd name="connsiteX2" fmla="*/ 200311 w 400050"/>
                  <a:gd name="connsiteY2" fmla="*/ 400621 h 400050"/>
                  <a:gd name="connsiteX3" fmla="*/ 400622 w 400050"/>
                  <a:gd name="connsiteY3" fmla="*/ 200311 h 400050"/>
                  <a:gd name="connsiteX4" fmla="*/ 200311 w 400050"/>
                  <a:gd name="connsiteY4" fmla="*/ 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200311" y="0"/>
                    </a:moveTo>
                    <a:cubicBezTo>
                      <a:pt x="172688" y="150209"/>
                      <a:pt x="150209" y="172688"/>
                      <a:pt x="0" y="200311"/>
                    </a:cubicBezTo>
                    <a:cubicBezTo>
                      <a:pt x="150209" y="227933"/>
                      <a:pt x="172688" y="250412"/>
                      <a:pt x="200311" y="400621"/>
                    </a:cubicBezTo>
                    <a:cubicBezTo>
                      <a:pt x="227933" y="250412"/>
                      <a:pt x="250412" y="227933"/>
                      <a:pt x="400622" y="200311"/>
                    </a:cubicBezTo>
                    <a:cubicBezTo>
                      <a:pt x="250317" y="172688"/>
                      <a:pt x="227933" y="150305"/>
                      <a:pt x="20031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 sz="2405">
                  <a:latin typeface="나눔바른고딕" panose="020B0600000101010101" charset="-127"/>
                  <a:ea typeface="나눔바른고딕" panose="020B0600000101010101" charset="-127"/>
                </a:endParaRPr>
              </a:p>
            </p:txBody>
          </p:sp>
        </p:grpSp>
      </p:grpSp>
      <p:sp>
        <p:nvSpPr>
          <p:cNvPr id="12" name="직사각형 11"/>
          <p:cNvSpPr/>
          <p:nvPr/>
        </p:nvSpPr>
        <p:spPr>
          <a:xfrm>
            <a:off x="5085" y="2098707"/>
            <a:ext cx="990825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94477">
              <a:defRPr/>
            </a:pPr>
            <a:r>
              <a:rPr lang="ko-KR" altLang="en-US" sz="3200" spc="-15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9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</a:rPr>
              <a:t>포스트코로나 시대</a:t>
            </a:r>
            <a:r>
              <a:rPr lang="en-US" altLang="ko-KR" sz="3200" spc="-15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9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3500" spc="-15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9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</a:rPr>
              <a:t>농촌관광 활성화 방안</a:t>
            </a:r>
            <a:endParaRPr lang="ko-KR" altLang="en-US" sz="3500" spc="-300" dirty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95000"/>
                </a:schemeClr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347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>
            <a:extLst>
              <a:ext uri="{FF2B5EF4-FFF2-40B4-BE49-F238E27FC236}">
                <a16:creationId xmlns:a16="http://schemas.microsoft.com/office/drawing/2014/main" id="{87DAC7BC-BD31-4470-8DD6-5C587B528297}"/>
              </a:ext>
            </a:extLst>
          </p:cNvPr>
          <p:cNvSpPr/>
          <p:nvPr/>
        </p:nvSpPr>
        <p:spPr>
          <a:xfrm>
            <a:off x="-19151" y="217541"/>
            <a:ext cx="55165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94477">
              <a:defRPr/>
            </a:pPr>
            <a:r>
              <a:rPr lang="en-US" altLang="ko-KR" sz="3000" b="1" spc="-100" dirty="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228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1</a:t>
            </a:r>
            <a:endParaRPr lang="ko-KR" altLang="en-US" sz="3000" b="1" spc="-100" dirty="0">
              <a:ln>
                <a:solidFill>
                  <a:prstClr val="black">
                    <a:lumMod val="75000"/>
                    <a:lumOff val="25000"/>
                    <a:alpha val="0"/>
                  </a:prstClr>
                </a:solidFill>
              </a:ln>
              <a:solidFill>
                <a:schemeClr val="bg1"/>
              </a:solidFill>
              <a:effectLst>
                <a:outerShdw blurRad="228600" dist="381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23" name="자유형: 도형 22">
            <a:extLst>
              <a:ext uri="{FF2B5EF4-FFF2-40B4-BE49-F238E27FC236}">
                <a16:creationId xmlns:a16="http://schemas.microsoft.com/office/drawing/2014/main" id="{82740382-AC44-458E-AD0C-109D54ADC9B4}"/>
              </a:ext>
            </a:extLst>
          </p:cNvPr>
          <p:cNvSpPr/>
          <p:nvPr/>
        </p:nvSpPr>
        <p:spPr>
          <a:xfrm>
            <a:off x="-5320003" y="225642"/>
            <a:ext cx="11920" cy="11920"/>
          </a:xfrm>
          <a:custGeom>
            <a:avLst/>
            <a:gdLst/>
            <a:ahLst/>
            <a:cxnLst/>
            <a:rect l="l" t="t" r="r" b="b"/>
            <a:pathLst>
              <a:path/>
            </a:pathLst>
          </a:custGeom>
          <a:solidFill>
            <a:srgbClr val="7ECCE0"/>
          </a:solidFill>
          <a:ln w="11918" cap="flat">
            <a:noFill/>
            <a:prstDash val="solid"/>
            <a:miter/>
          </a:ln>
        </p:spPr>
        <p:txBody>
          <a:bodyPr rtlCol="0" anchor="ctr"/>
          <a:lstStyle/>
          <a:p>
            <a:pPr defTabSz="914383">
              <a:defRPr/>
            </a:pPr>
            <a:endParaRPr lang="ko-KR" altLang="en-US" sz="180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9" name="슬라이드 번호 개체 틀 5">
            <a:extLst>
              <a:ext uri="{FF2B5EF4-FFF2-40B4-BE49-F238E27FC236}">
                <a16:creationId xmlns:a16="http://schemas.microsoft.com/office/drawing/2014/main" id="{0D4C9601-B92B-4F66-BE91-92617168D6BF}"/>
              </a:ext>
            </a:extLst>
          </p:cNvPr>
          <p:cNvSpPr txBox="1">
            <a:spLocks/>
          </p:cNvSpPr>
          <p:nvPr/>
        </p:nvSpPr>
        <p:spPr>
          <a:xfrm>
            <a:off x="9123642" y="6461512"/>
            <a:ext cx="777317" cy="264325"/>
          </a:xfrm>
          <a:prstGeom prst="rect">
            <a:avLst/>
          </a:prstGeom>
        </p:spPr>
        <p:txBody>
          <a:bodyPr lIns="99569" tIns="49785" rIns="99569" bIns="49785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KT&amp;G 상상제목 B" pitchFamily="2" charset="-127"/>
                <a:ea typeface="KT&amp;G 상상제목 B" pitchFamily="2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ko-KR" sz="1200" spc="-100" dirty="0">
                <a:ln>
                  <a:solidFill>
                    <a:prstClr val="black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</a:t>
            </a:r>
            <a:fld id="{4B5FD4DD-C820-49D1-A58F-6A0835416B3A}" type="slidenum">
              <a:rPr kumimoji="1" lang="ko-KR" altLang="en-US" sz="1200" spc="-100">
                <a:ln>
                  <a:solidFill>
                    <a:prstClr val="black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pPr algn="ctr"/>
              <a:t>5</a:t>
            </a:fld>
            <a:r>
              <a:rPr kumimoji="1" lang="ko-KR" altLang="en-US" sz="1200" spc="-100" dirty="0">
                <a:ln>
                  <a:solidFill>
                    <a:prstClr val="black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kumimoji="1" lang="en-US" altLang="ko-KR" sz="1200" spc="-100" dirty="0">
                <a:ln>
                  <a:solidFill>
                    <a:prstClr val="black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kumimoji="1" lang="ko-KR" altLang="en-US" sz="1200" spc="-100" dirty="0">
              <a:ln>
                <a:solidFill>
                  <a:prstClr val="black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DBDBE6E1-6BBC-402B-8217-D9539E810977}"/>
              </a:ext>
            </a:extLst>
          </p:cNvPr>
          <p:cNvSpPr/>
          <p:nvPr/>
        </p:nvSpPr>
        <p:spPr>
          <a:xfrm>
            <a:off x="605068" y="218015"/>
            <a:ext cx="410432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5080" indent="-12700">
              <a:defRPr/>
            </a:pPr>
            <a:r>
              <a:rPr lang="ko-KR" altLang="en-US" sz="3000" b="1" spc="-10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228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3000" b="1" spc="-10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228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제안</a:t>
            </a:r>
            <a:r>
              <a:rPr lang="ko-KR" altLang="en-US" sz="3000" b="1" spc="-10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228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의 </a:t>
            </a:r>
            <a:r>
              <a:rPr lang="ko-KR" altLang="en-US" sz="3000" b="1" spc="-100" dirty="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228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배경 </a:t>
            </a:r>
            <a:r>
              <a:rPr lang="ko-KR" altLang="en-US" sz="3000" b="1" spc="-10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228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및 </a:t>
            </a:r>
            <a:r>
              <a:rPr lang="ko-KR" altLang="en-US" sz="3000" b="1" spc="-10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228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목적</a:t>
            </a:r>
            <a:r>
              <a:rPr lang="en-US" altLang="ko-KR" sz="3000" b="1" spc="-10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228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(</a:t>
            </a:r>
            <a:r>
              <a:rPr lang="ko-KR" altLang="en-US" sz="3000" b="1" spc="-10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228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예시</a:t>
            </a:r>
            <a:r>
              <a:rPr lang="en-US" altLang="ko-KR" sz="3000" b="1" spc="-10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228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)</a:t>
            </a:r>
            <a:endParaRPr lang="ko-KR" altLang="en-US" sz="3000" b="1" spc="-100" dirty="0">
              <a:ln>
                <a:solidFill>
                  <a:prstClr val="black">
                    <a:lumMod val="75000"/>
                    <a:lumOff val="25000"/>
                    <a:alpha val="0"/>
                  </a:prstClr>
                </a:solidFill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228600" dist="381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8167268-76C4-4E55-A74A-3814DC2A58CA}"/>
              </a:ext>
            </a:extLst>
          </p:cNvPr>
          <p:cNvSpPr/>
          <p:nvPr/>
        </p:nvSpPr>
        <p:spPr>
          <a:xfrm>
            <a:off x="1512490" y="1261749"/>
            <a:ext cx="7028387" cy="652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9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BA2AD81-A9A8-44C9-A407-900222B89DA1}"/>
              </a:ext>
            </a:extLst>
          </p:cNvPr>
          <p:cNvSpPr/>
          <p:nvPr/>
        </p:nvSpPr>
        <p:spPr>
          <a:xfrm>
            <a:off x="1501023" y="1394966"/>
            <a:ext cx="703572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ko-KR" altLang="en-US" sz="1900" b="1" spc="-80" dirty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코로나</a:t>
            </a:r>
            <a:r>
              <a:rPr lang="en-US" altLang="ko-KR" sz="1900" b="1" spc="-80" dirty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19 </a:t>
            </a:r>
            <a:r>
              <a:rPr lang="ko-KR" altLang="en-US" sz="1900" b="1" spc="-80" dirty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확산 </a:t>
            </a:r>
            <a:r>
              <a:rPr lang="ko-KR" altLang="en-US" sz="1900" b="1" spc="-8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이후 </a:t>
            </a:r>
            <a:r>
              <a:rPr lang="ko-KR" altLang="en-US" sz="19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농촌관광</a:t>
            </a:r>
            <a:endParaRPr lang="ko-KR" altLang="en-US" sz="1900" b="1" spc="-80" dirty="0">
              <a:ln>
                <a:solidFill>
                  <a:prstClr val="black">
                    <a:lumMod val="75000"/>
                    <a:lumOff val="25000"/>
                    <a:alpha val="0"/>
                  </a:prstClr>
                </a:solidFill>
              </a:ln>
              <a:solidFill>
                <a:schemeClr val="accent5">
                  <a:lumMod val="50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8167268-76C4-4E55-A74A-3814DC2A58CA}"/>
              </a:ext>
            </a:extLst>
          </p:cNvPr>
          <p:cNvSpPr/>
          <p:nvPr/>
        </p:nvSpPr>
        <p:spPr>
          <a:xfrm>
            <a:off x="1492983" y="2123786"/>
            <a:ext cx="7028387" cy="652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9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9BA2AD81-A9A8-44C9-A407-900222B89DA1}"/>
              </a:ext>
            </a:extLst>
          </p:cNvPr>
          <p:cNvSpPr/>
          <p:nvPr/>
        </p:nvSpPr>
        <p:spPr>
          <a:xfrm>
            <a:off x="1481515" y="2257003"/>
            <a:ext cx="703572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ko-KR" altLang="en-US" sz="19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지방 소멸 위기 </a:t>
            </a:r>
            <a:r>
              <a:rPr lang="en-US" altLang="ko-KR" sz="19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, ……</a:t>
            </a:r>
            <a:endParaRPr lang="ko-KR" altLang="en-US" sz="1900" b="1" spc="-80" dirty="0">
              <a:ln>
                <a:solidFill>
                  <a:prstClr val="black">
                    <a:lumMod val="75000"/>
                    <a:lumOff val="25000"/>
                    <a:alpha val="0"/>
                  </a:prstClr>
                </a:solidFill>
              </a:ln>
              <a:solidFill>
                <a:schemeClr val="accent5">
                  <a:lumMod val="50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8167268-76C4-4E55-A74A-3814DC2A58CA}"/>
              </a:ext>
            </a:extLst>
          </p:cNvPr>
          <p:cNvSpPr/>
          <p:nvPr/>
        </p:nvSpPr>
        <p:spPr>
          <a:xfrm>
            <a:off x="1501023" y="3001897"/>
            <a:ext cx="7028387" cy="652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9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9BA2AD81-A9A8-44C9-A407-900222B89DA1}"/>
              </a:ext>
            </a:extLst>
          </p:cNvPr>
          <p:cNvSpPr/>
          <p:nvPr/>
        </p:nvSpPr>
        <p:spPr>
          <a:xfrm>
            <a:off x="1489555" y="3135114"/>
            <a:ext cx="703572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ko-KR" altLang="en-US" sz="1900" b="1" spc="-80" dirty="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이에</a:t>
            </a:r>
            <a:r>
              <a:rPr lang="en-US" altLang="ko-KR" sz="19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9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9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농촌관광 경쟁력 </a:t>
            </a:r>
            <a:r>
              <a:rPr lang="ko-KR" altLang="en-US" sz="1900" b="1" spc="-80" dirty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강화를 위한 정책적 방안 요구</a:t>
            </a:r>
          </a:p>
        </p:txBody>
      </p:sp>
      <p:pic>
        <p:nvPicPr>
          <p:cNvPr id="22" name="Picture 235" descr="사본 - na_h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3913" y="3756244"/>
            <a:ext cx="1790930" cy="64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C8167268-76C4-4E55-A74A-3814DC2A58CA}"/>
              </a:ext>
            </a:extLst>
          </p:cNvPr>
          <p:cNvSpPr/>
          <p:nvPr/>
        </p:nvSpPr>
        <p:spPr>
          <a:xfrm>
            <a:off x="870156" y="4561351"/>
            <a:ext cx="2676928" cy="886234"/>
          </a:xfrm>
          <a:prstGeom prst="rect">
            <a:avLst/>
          </a:prstGeom>
          <a:solidFill>
            <a:srgbClr val="2E8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90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9BA2AD81-A9A8-44C9-A407-900222B89DA1}"/>
              </a:ext>
            </a:extLst>
          </p:cNvPr>
          <p:cNvSpPr/>
          <p:nvPr/>
        </p:nvSpPr>
        <p:spPr>
          <a:xfrm>
            <a:off x="858184" y="4666661"/>
            <a:ext cx="2679724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ko-KR" altLang="en-US" sz="19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경쟁력 </a:t>
            </a:r>
            <a:r>
              <a:rPr lang="ko-KR" altLang="en-US" sz="1900" b="1" spc="-80" dirty="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확보방안 모색</a:t>
            </a:r>
            <a:endParaRPr lang="ko-KR" altLang="en-US" sz="1900" b="1" spc="-80" dirty="0">
              <a:ln>
                <a:solidFill>
                  <a:prstClr val="black">
                    <a:lumMod val="75000"/>
                    <a:lumOff val="25000"/>
                    <a:alpha val="0"/>
                  </a:prstClr>
                </a:solidFill>
              </a:ln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C8167268-76C4-4E55-A74A-3814DC2A58CA}"/>
              </a:ext>
            </a:extLst>
          </p:cNvPr>
          <p:cNvSpPr/>
          <p:nvPr/>
        </p:nvSpPr>
        <p:spPr>
          <a:xfrm>
            <a:off x="3741185" y="4583125"/>
            <a:ext cx="2676928" cy="886234"/>
          </a:xfrm>
          <a:prstGeom prst="rect">
            <a:avLst/>
          </a:prstGeom>
          <a:solidFill>
            <a:srgbClr val="2E8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90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9BA2AD81-A9A8-44C9-A407-900222B89DA1}"/>
              </a:ext>
            </a:extLst>
          </p:cNvPr>
          <p:cNvSpPr/>
          <p:nvPr/>
        </p:nvSpPr>
        <p:spPr>
          <a:xfrm>
            <a:off x="3729214" y="4688435"/>
            <a:ext cx="2679724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ko-KR" altLang="en-US" sz="19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사업의 </a:t>
            </a:r>
            <a:r>
              <a:rPr lang="ko-KR" altLang="en-US" sz="1900" b="1" spc="-80" dirty="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지속가능성 강화 </a:t>
            </a:r>
            <a:endParaRPr lang="ko-KR" altLang="en-US" sz="1900" b="1" spc="-80" dirty="0">
              <a:ln>
                <a:solidFill>
                  <a:prstClr val="black">
                    <a:lumMod val="75000"/>
                    <a:lumOff val="25000"/>
                    <a:alpha val="0"/>
                  </a:prstClr>
                </a:solidFill>
              </a:ln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8167268-76C4-4E55-A74A-3814DC2A58CA}"/>
              </a:ext>
            </a:extLst>
          </p:cNvPr>
          <p:cNvSpPr/>
          <p:nvPr/>
        </p:nvSpPr>
        <p:spPr>
          <a:xfrm>
            <a:off x="6612215" y="4575871"/>
            <a:ext cx="2676928" cy="886234"/>
          </a:xfrm>
          <a:prstGeom prst="rect">
            <a:avLst/>
          </a:prstGeom>
          <a:solidFill>
            <a:srgbClr val="2E8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900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9BA2AD81-A9A8-44C9-A407-900222B89DA1}"/>
              </a:ext>
            </a:extLst>
          </p:cNvPr>
          <p:cNvSpPr/>
          <p:nvPr/>
        </p:nvSpPr>
        <p:spPr>
          <a:xfrm>
            <a:off x="6600243" y="4681181"/>
            <a:ext cx="2679724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ko-KR" altLang="en-US" sz="1900" b="1" spc="-8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국민적 </a:t>
            </a:r>
            <a:r>
              <a:rPr lang="ko-KR" altLang="en-US" sz="1900" b="1" spc="-80" dirty="0" smtClean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공감대 형성</a:t>
            </a:r>
            <a:endParaRPr lang="ko-KR" altLang="en-US" sz="1900" b="1" spc="-80" dirty="0">
              <a:ln>
                <a:solidFill>
                  <a:prstClr val="black">
                    <a:lumMod val="75000"/>
                    <a:lumOff val="25000"/>
                    <a:alpha val="0"/>
                  </a:prstClr>
                </a:solidFill>
              </a:ln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8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9525">
          <a:noFill/>
          <a:round/>
          <a:headEnd type="oval"/>
          <a:tailEnd type="none"/>
        </a:ln>
        <a:effectLst/>
        <a:extLst/>
      </a:spPr>
      <a:bodyPr rtlCol="0" anchor="ctr"/>
      <a:lstStyle>
        <a:defPPr algn="ctr">
          <a:defRPr/>
        </a:defPPr>
      </a:lstStyle>
    </a:spDef>
    <a:txDef>
      <a:spPr bwMode="auto">
        <a:solidFill>
          <a:schemeClr val="tx1">
            <a:alpha val="50000"/>
          </a:schemeClr>
        </a:solidFill>
        <a:ln w="19050" algn="ctr">
          <a:solidFill>
            <a:srgbClr val="FFFF00"/>
          </a:solidFill>
          <a:round/>
          <a:headEnd/>
          <a:tailEnd/>
        </a:ln>
        <a:effectLst/>
      </a:spPr>
      <a:bodyPr wrap="square" lIns="0" tIns="0" rIns="0" bIns="0" anchor="ctr">
        <a:noAutofit/>
        <a:scene3d>
          <a:camera prst="orthographicFront"/>
          <a:lightRig rig="soft" dir="tl">
            <a:rot lat="0" lon="0" rev="0"/>
          </a:lightRig>
        </a:scene3d>
        <a:sp3d extrusionH="44450" contourW="25400" prstMaterial="matte">
          <a:bevelT w="0" h="19050"/>
          <a:extrusionClr>
            <a:srgbClr val="002060"/>
          </a:extrusionClr>
          <a:contourClr>
            <a:srgbClr val="002060"/>
          </a:contourClr>
        </a:sp3d>
      </a:bodyPr>
      <a:lstStyle>
        <a:defPPr algn="ctr" defTabSz="1042688">
          <a:defRPr sz="1400" b="1" dirty="0" smtClean="0">
            <a:solidFill>
              <a:srgbClr val="FFFF00"/>
            </a:solidFill>
            <a:latin typeface="Rix모던고딕 EB" pitchFamily="18" charset="-127"/>
            <a:ea typeface="Rix모던고딕 EB" pitchFamily="18" charset="-12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26162</TotalTime>
  <Words>168</Words>
  <Application>Microsoft Office PowerPoint</Application>
  <PresentationFormat>A4 용지(210x297mm)</PresentationFormat>
  <Paragraphs>28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맑은 고딕</vt:lpstr>
      <vt:lpstr>나눔바른고딕</vt:lpstr>
      <vt:lpstr>Times New Roman</vt:lpstr>
      <vt:lpstr>Arial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Martin Tae</dc:creator>
  <cp:lastModifiedBy>류시영</cp:lastModifiedBy>
  <cp:revision>1559</cp:revision>
  <cp:lastPrinted>2021-05-26T12:18:32Z</cp:lastPrinted>
  <dcterms:created xsi:type="dcterms:W3CDTF">2015-05-13T14:39:46Z</dcterms:created>
  <dcterms:modified xsi:type="dcterms:W3CDTF">2023-04-20T13:39:53Z</dcterms:modified>
</cp:coreProperties>
</file>