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5"/>
  </p:notesMasterIdLst>
  <p:handoutMasterIdLst>
    <p:handoutMasterId r:id="rId6"/>
  </p:handoutMasterIdLst>
  <p:sldIdLst>
    <p:sldId id="263" r:id="rId2"/>
    <p:sldId id="588" r:id="rId3"/>
    <p:sldId id="589" r:id="rId4"/>
  </p:sldIdLst>
  <p:sldSz cx="10693400" cy="7561263"/>
  <p:notesSz cx="9926638" cy="6797675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79">
          <p15:clr>
            <a:srgbClr val="A4A3A4"/>
          </p15:clr>
        </p15:guide>
        <p15:guide id="2" pos="336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DFED6"/>
    <a:srgbClr val="00286C"/>
    <a:srgbClr val="FFFFCC"/>
    <a:srgbClr val="BFBFBF"/>
    <a:srgbClr val="05A4EB"/>
    <a:srgbClr val="F9EBEB"/>
    <a:srgbClr val="DFE8F5"/>
    <a:srgbClr val="431515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00" autoAdjust="0"/>
    <p:restoredTop sz="99769" autoAdjust="0"/>
  </p:normalViewPr>
  <p:slideViewPr>
    <p:cSldViewPr snapToObjects="1">
      <p:cViewPr varScale="1">
        <p:scale>
          <a:sx n="101" d="100"/>
          <a:sy n="101" d="100"/>
        </p:scale>
        <p:origin x="1506" y="114"/>
      </p:cViewPr>
      <p:guideLst>
        <p:guide orient="horz" pos="2379"/>
        <p:guide pos="336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117" d="100"/>
          <a:sy n="117" d="100"/>
        </p:scale>
        <p:origin x="-2112" y="-114"/>
      </p:cViewPr>
      <p:guideLst>
        <p:guide orient="horz" pos="2141"/>
        <p:guide pos="312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4302125" cy="339725"/>
          </a:xfrm>
          <a:prstGeom prst="rect">
            <a:avLst/>
          </a:prstGeom>
        </p:spPr>
        <p:txBody>
          <a:bodyPr vert="horz" lIns="91425" tIns="45713" rIns="91425" bIns="4571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926" y="2"/>
            <a:ext cx="4302125" cy="339725"/>
          </a:xfrm>
          <a:prstGeom prst="rect">
            <a:avLst/>
          </a:prstGeom>
        </p:spPr>
        <p:txBody>
          <a:bodyPr vert="horz" lIns="91425" tIns="45713" rIns="91425" bIns="45713" rtlCol="0"/>
          <a:lstStyle>
            <a:lvl1pPr algn="r">
              <a:defRPr sz="1200"/>
            </a:lvl1pPr>
          </a:lstStyle>
          <a:p>
            <a:fld id="{DD705C97-C389-46F5-A22E-F6D364D0FE2E}" type="datetimeFigureOut">
              <a:rPr lang="ko-KR" altLang="en-US" smtClean="0"/>
              <a:pPr/>
              <a:t>2018-10-24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6456364"/>
            <a:ext cx="4302125" cy="339725"/>
          </a:xfrm>
          <a:prstGeom prst="rect">
            <a:avLst/>
          </a:prstGeom>
        </p:spPr>
        <p:txBody>
          <a:bodyPr vert="horz" lIns="91425" tIns="45713" rIns="91425" bIns="4571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926" y="6456364"/>
            <a:ext cx="4302125" cy="339725"/>
          </a:xfrm>
          <a:prstGeom prst="rect">
            <a:avLst/>
          </a:prstGeom>
        </p:spPr>
        <p:txBody>
          <a:bodyPr vert="horz" lIns="91425" tIns="45713" rIns="91425" bIns="45713" rtlCol="0" anchor="b"/>
          <a:lstStyle>
            <a:lvl1pPr algn="r">
              <a:defRPr sz="1200"/>
            </a:lvl1pPr>
          </a:lstStyle>
          <a:p>
            <a:fld id="{A309C08E-796E-437E-A164-29390C92BF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490" cy="339643"/>
          </a:xfrm>
          <a:prstGeom prst="rect">
            <a:avLst/>
          </a:prstGeom>
        </p:spPr>
        <p:txBody>
          <a:bodyPr vert="horz" lIns="92070" tIns="46034" rIns="92070" bIns="4603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3552" y="1"/>
            <a:ext cx="4301490" cy="339643"/>
          </a:xfrm>
          <a:prstGeom prst="rect">
            <a:avLst/>
          </a:prstGeom>
        </p:spPr>
        <p:txBody>
          <a:bodyPr vert="horz" lIns="92070" tIns="46034" rIns="92070" bIns="46034" rtlCol="0"/>
          <a:lstStyle>
            <a:lvl1pPr algn="r">
              <a:defRPr sz="1300"/>
            </a:lvl1pPr>
          </a:lstStyle>
          <a:p>
            <a:fld id="{54B7312F-BECB-48E2-81F3-6B05C6C53F4A}" type="datetimeFigureOut">
              <a:rPr lang="ko-KR" altLang="en-US" smtClean="0"/>
              <a:pPr/>
              <a:t>2018-10-24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62300" y="509588"/>
            <a:ext cx="3602038" cy="2547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70" tIns="46034" rIns="92070" bIns="4603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145" y="3228217"/>
            <a:ext cx="7940353" cy="3059994"/>
          </a:xfrm>
          <a:prstGeom prst="rect">
            <a:avLst/>
          </a:prstGeom>
        </p:spPr>
        <p:txBody>
          <a:bodyPr vert="horz" lIns="92070" tIns="46034" rIns="92070" bIns="4603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431"/>
            <a:ext cx="4301490" cy="339643"/>
          </a:xfrm>
          <a:prstGeom prst="rect">
            <a:avLst/>
          </a:prstGeom>
        </p:spPr>
        <p:txBody>
          <a:bodyPr vert="horz" lIns="92070" tIns="46034" rIns="92070" bIns="4603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3552" y="6456431"/>
            <a:ext cx="4301490" cy="339643"/>
          </a:xfrm>
          <a:prstGeom prst="rect">
            <a:avLst/>
          </a:prstGeom>
        </p:spPr>
        <p:txBody>
          <a:bodyPr vert="horz" lIns="92070" tIns="46034" rIns="92070" bIns="46034" rtlCol="0" anchor="b"/>
          <a:lstStyle>
            <a:lvl1pPr algn="r">
              <a:defRPr sz="1300"/>
            </a:lvl1pPr>
          </a:lstStyle>
          <a:p>
            <a:fld id="{6307F606-01D7-48BB-A701-6515B2F0C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89470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공용양식\documents\ppt_source-19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161"/>
            <a:ext cx="10693400" cy="72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D:\공용양식\documents\ppt_source-19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161"/>
            <a:ext cx="10693400" cy="72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099137" y="7008171"/>
            <a:ext cx="2495127" cy="402567"/>
          </a:xfrm>
          <a:prstGeom prst="rect">
            <a:avLst/>
          </a:prstGeom>
        </p:spPr>
        <p:txBody>
          <a:bodyPr/>
          <a:lstStyle>
            <a:lvl1pPr algn="ctr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 smtClean="0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705" y="4858812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32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35812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32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533299" y="1811553"/>
            <a:ext cx="9624060" cy="4989243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534670" y="1764295"/>
            <a:ext cx="4722918" cy="242119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435812" y="1764295"/>
            <a:ext cx="4722918" cy="242119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33300" y="4392787"/>
            <a:ext cx="4722918" cy="242119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34441" y="4392787"/>
            <a:ext cx="4722918" cy="242119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348893"/>
            <a:ext cx="10693400" cy="1620771"/>
          </a:xfrm>
        </p:spPr>
        <p:txBody>
          <a:bodyPr>
            <a:normAutofit/>
          </a:bodyPr>
          <a:lstStyle>
            <a:lvl1pPr>
              <a:defRPr sz="5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506246" y="2441659"/>
            <a:ext cx="5680889" cy="3544341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7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</a:p>
          <a:p>
            <a:pPr lvl="0">
              <a:defRPr lang="ko-KR" altLang="en-US"/>
            </a:pPr>
            <a:r>
              <a:rPr lang="ko-KR" altLang="en-US"/>
              <a:t>둘째 목차</a:t>
            </a:r>
          </a:p>
          <a:p>
            <a:pPr lvl="0">
              <a:defRPr lang="ko-KR" altLang="en-US"/>
            </a:pPr>
            <a:r>
              <a:rPr lang="ko-KR" altLang="en-US"/>
              <a:t>셋째 목차</a:t>
            </a:r>
          </a:p>
          <a:p>
            <a:pPr lvl="0">
              <a:defRPr lang="ko-KR" altLang="en-US"/>
            </a:pPr>
            <a:r>
              <a:rPr lang="ko-KR" altLang="en-US"/>
              <a:t>넷째 목차</a:t>
            </a:r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2715" y="302802"/>
            <a:ext cx="2406015" cy="6451578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670" y="302802"/>
            <a:ext cx="7039822" cy="6451578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한컴오피스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anchor="ctr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7496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anchor="ctr"/>
          <a:lstStyle>
            <a:lvl1pPr algn="ctr">
              <a:defRPr sz="1400" b="1">
                <a:solidFill>
                  <a:srgbClr val="00286C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 lang="ko-KR" altLang="en-US"/>
            </a:pP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91146" indent="-391146" algn="l" defTabSz="1043056" rtl="0" eaLnBrk="1" latinLnBrk="1" hangingPunct="1">
        <a:spcBef>
          <a:spcPct val="20000"/>
        </a:spcBef>
        <a:buFont typeface="Arial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0"/>
          <p:cNvSpPr txBox="1"/>
          <p:nvPr/>
        </p:nvSpPr>
        <p:spPr>
          <a:xfrm>
            <a:off x="362254" y="2194992"/>
            <a:ext cx="10331146" cy="696256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>
              <a:lnSpc>
                <a:spcPct val="120000"/>
              </a:lnSpc>
              <a:defRPr lang="ko-KR" altLang="en-US"/>
            </a:pPr>
            <a:r>
              <a:rPr lang="ko-KR" altLang="en-US" sz="3200" b="1" dirty="0" smtClean="0">
                <a:solidFill>
                  <a:srgbClr val="00286C"/>
                </a:solidFill>
                <a:latin typeface="맑은 고딕"/>
                <a:ea typeface="맑은 고딕"/>
                <a:cs typeface="맑은 고딕"/>
              </a:rPr>
              <a:t>제목 </a:t>
            </a:r>
            <a:r>
              <a:rPr lang="en-US" altLang="ko-KR" sz="3200" b="1" dirty="0" smtClean="0">
                <a:solidFill>
                  <a:srgbClr val="00286C"/>
                </a:solidFill>
                <a:latin typeface="맑은 고딕"/>
                <a:ea typeface="맑은 고딕"/>
                <a:cs typeface="맑은 고딕"/>
              </a:rPr>
              <a:t>: </a:t>
            </a:r>
            <a:endParaRPr lang="en-US" altLang="ko-KR" sz="2400" b="1" i="1" dirty="0">
              <a:solidFill>
                <a:srgbClr val="00286C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8916" y="3057198"/>
            <a:ext cx="1928826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2018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00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pic>
        <p:nvPicPr>
          <p:cNvPr id="10" name="Picture 2" descr="D:\공용양식\JBFG_CI signature\JBFG_CI signature-03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07966" y="6620985"/>
            <a:ext cx="1548333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그림 12" descr="전북은행_캐치프레이즈_기본형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288" y="351248"/>
            <a:ext cx="2376000" cy="108000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4694705" y="4247119"/>
            <a:ext cx="4124445" cy="1412595"/>
            <a:chOff x="3634796" y="3737825"/>
            <a:chExt cx="3570506" cy="1195885"/>
          </a:xfrm>
        </p:grpSpPr>
        <p:sp>
          <p:nvSpPr>
            <p:cNvPr id="9" name="TextBox 8"/>
            <p:cNvSpPr txBox="1"/>
            <p:nvPr/>
          </p:nvSpPr>
          <p:spPr>
            <a:xfrm>
              <a:off x="3713301" y="3967304"/>
              <a:ext cx="3492001" cy="96640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 anchor="ctr">
              <a:spAutoFit/>
            </a:bodyPr>
            <a:lstStyle/>
            <a:p>
              <a:pPr marL="228600" indent="-228600">
                <a:lnSpc>
                  <a:spcPct val="200000"/>
                </a:lnSpc>
                <a:buAutoNum type="arabicPeriod"/>
              </a:pPr>
              <a:r>
                <a:rPr lang="en-US" altLang="ko-KR" sz="12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marL="228600" indent="-228600">
                <a:lnSpc>
                  <a:spcPct val="200000"/>
                </a:lnSpc>
                <a:buAutoNum type="arabicPeriod"/>
              </a:pPr>
              <a:r>
                <a:rPr lang="en-US" altLang="ko-KR" sz="12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marL="228600" indent="-228600">
                <a:lnSpc>
                  <a:spcPct val="200000"/>
                </a:lnSpc>
                <a:buAutoNum type="arabicPeriod"/>
              </a:pPr>
              <a:r>
                <a:rPr lang="en-US" altLang="ko-KR" sz="12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  <a:r>
                <a:rPr lang="ko-KR" altLang="en-US" sz="12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endPara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634796" y="3737825"/>
              <a:ext cx="1176012" cy="260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en-US" altLang="ko-KR" sz="1400" b="1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【Contents】</a:t>
              </a:r>
              <a:endParaRPr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147172" y="6649708"/>
            <a:ext cx="122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팀명</a:t>
            </a:r>
            <a:endParaRPr lang="en-US" altLang="ko-KR" sz="1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7172" y="565921"/>
            <a:ext cx="122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표지샘플</a:t>
            </a:r>
            <a:endParaRPr lang="en-US" altLang="ko-KR" sz="1600" b="1" dirty="0" smtClean="0">
              <a:solidFill>
                <a:srgbClr val="FF0000"/>
              </a:solidFill>
              <a:latin typeface="HY동녘M" pitchFamily="18" charset="-127"/>
              <a:ea typeface="HY동녘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직사각형 10"/>
          <p:cNvSpPr txBox="1"/>
          <p:nvPr/>
        </p:nvSpPr>
        <p:spPr>
          <a:xfrm>
            <a:off x="246283" y="558373"/>
            <a:ext cx="8672317" cy="369332"/>
          </a:xfrm>
          <a:prstGeom prst="rect">
            <a:avLst/>
          </a:prstGeom>
        </p:spPr>
        <p:txBody>
          <a:bodyPr wrap="square" lIns="104306" tIns="0" rIns="104306" bIns="0">
            <a:spAutoFit/>
          </a:bodyPr>
          <a:lstStyle/>
          <a:p>
            <a:r>
              <a:rPr lang="en-US" altLang="ko-KR" sz="2400" b="1" dirty="0" smtClean="0">
                <a:solidFill>
                  <a:srgbClr val="00286C"/>
                </a:solidFill>
                <a:latin typeface="맑은 고딕"/>
                <a:ea typeface="맑은 고딕"/>
              </a:rPr>
              <a:t>▣ </a:t>
            </a:r>
            <a:r>
              <a:rPr lang="ko-KR" altLang="en-US" sz="2400" b="1" dirty="0" smtClean="0">
                <a:solidFill>
                  <a:srgbClr val="00286C"/>
                </a:solidFill>
                <a:latin typeface="맑은 고딕"/>
                <a:ea typeface="맑은 고딕"/>
              </a:rPr>
              <a:t>개인정보수집 </a:t>
            </a:r>
            <a:r>
              <a:rPr lang="en-US" altLang="ko-KR" sz="1600" b="1" dirty="0" smtClean="0">
                <a:solidFill>
                  <a:srgbClr val="00286C"/>
                </a:solidFill>
                <a:latin typeface="맑은 고딕"/>
                <a:ea typeface="맑은 고딕"/>
              </a:rPr>
              <a:t>&lt;</a:t>
            </a:r>
            <a:r>
              <a:rPr lang="ko-KR" altLang="en-US" sz="1600" b="1" dirty="0" smtClean="0">
                <a:solidFill>
                  <a:srgbClr val="00286C"/>
                </a:solidFill>
                <a:latin typeface="맑은 고딕"/>
                <a:ea typeface="맑은 고딕"/>
              </a:rPr>
              <a:t>개인정보수집은 </a:t>
            </a:r>
            <a:r>
              <a:rPr lang="en-US" altLang="ko-KR" sz="1600" b="1" dirty="0" smtClean="0">
                <a:solidFill>
                  <a:srgbClr val="00286C"/>
                </a:solidFill>
                <a:latin typeface="맑은 고딕"/>
                <a:ea typeface="맑은 고딕"/>
              </a:rPr>
              <a:t>PPT </a:t>
            </a:r>
            <a:r>
              <a:rPr lang="ko-KR" altLang="en-US" sz="1600" b="1" dirty="0" smtClean="0">
                <a:solidFill>
                  <a:srgbClr val="00286C"/>
                </a:solidFill>
                <a:latin typeface="맑은 고딕"/>
                <a:ea typeface="맑은 고딕"/>
              </a:rPr>
              <a:t>제출시 </a:t>
            </a:r>
            <a:r>
              <a:rPr lang="ko-KR" altLang="en-US" sz="1600" b="1" dirty="0" smtClean="0">
                <a:solidFill>
                  <a:schemeClr val="accent2"/>
                </a:solidFill>
                <a:latin typeface="맑은 고딕"/>
                <a:ea typeface="맑은 고딕"/>
              </a:rPr>
              <a:t>꼭꼭 첨부 </a:t>
            </a:r>
            <a:r>
              <a:rPr lang="ko-KR" altLang="en-US" sz="1600" b="1" dirty="0" err="1" smtClean="0">
                <a:solidFill>
                  <a:srgbClr val="00286C"/>
                </a:solidFill>
                <a:latin typeface="맑은 고딕"/>
                <a:ea typeface="맑은 고딕"/>
              </a:rPr>
              <a:t>해야합니다</a:t>
            </a:r>
            <a:r>
              <a:rPr lang="en-US" altLang="ko-KR" sz="1600" b="1" dirty="0" smtClean="0">
                <a:solidFill>
                  <a:srgbClr val="00286C"/>
                </a:solidFill>
                <a:latin typeface="맑은 고딕"/>
                <a:ea typeface="맑은 고딕"/>
              </a:rPr>
              <a:t>!&gt;</a:t>
            </a:r>
            <a:endParaRPr lang="ko-KR" altLang="en-US" sz="1600" b="1" dirty="0" smtClean="0">
              <a:solidFill>
                <a:srgbClr val="00286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23040" y="1291734"/>
          <a:ext cx="10319320" cy="24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33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61200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성명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대학교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학과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학번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전화번호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E-mail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개인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팀장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000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대학교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학과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0000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000-0000-000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000@000000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①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팀원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②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팀원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2340513" y="3842021"/>
          <a:ext cx="6048375" cy="1692000"/>
        </p:xfrm>
        <a:graphic>
          <a:graphicData uri="http://schemas.openxmlformats.org/drawingml/2006/table">
            <a:tbl>
              <a:tblPr/>
              <a:tblGrid>
                <a:gridCol w="6048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9200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개인정보의 수집∙이용</a:t>
                      </a:r>
                      <a:r>
                        <a:rPr lang="ko-KR" altLang="en-US" sz="1000" b="0" i="0" spc="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동의</a:t>
                      </a:r>
                      <a:endParaRPr lang="en-US" altLang="ko-KR" sz="1000" b="0" i="0" spc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>
                        <a:lnSpc>
                          <a:spcPct val="10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0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3990" marR="0" indent="-17399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</a:t>
                      </a:r>
                      <a:r>
                        <a:rPr lang="ko-KR" altLang="en-US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개인정보 수집</a:t>
                      </a:r>
                      <a:r>
                        <a:rPr lang="en-US" altLang="ko-KR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</a:t>
                      </a:r>
                      <a:r>
                        <a:rPr lang="ko-KR" altLang="en-US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이용 목적 </a:t>
                      </a:r>
                      <a:r>
                        <a:rPr lang="en-US" altLang="ko-KR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spc="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아이디어 공모 행사 운영</a:t>
                      </a:r>
                      <a:endParaRPr lang="ko-KR" altLang="en-US" sz="1000" b="0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4790" marR="0" indent="-22479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i="0" spc="1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en-US" altLang="ko-KR" sz="1000" b="0" i="0" spc="1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lang="ko-KR" altLang="en-US" sz="1000" b="0" i="0" spc="1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개인정보 수집</a:t>
                      </a:r>
                      <a:r>
                        <a:rPr lang="en-US" altLang="ko-KR" sz="1000" b="0" i="0" spc="1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</a:t>
                      </a:r>
                      <a:r>
                        <a:rPr lang="ko-KR" altLang="en-US" sz="1000" b="0" i="0" spc="1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이용 항목 </a:t>
                      </a:r>
                      <a:r>
                        <a:rPr lang="en-US" altLang="ko-KR" sz="1000" b="0" i="0" spc="1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spc="5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성명</a:t>
                      </a:r>
                      <a:r>
                        <a:rPr lang="en-US" altLang="ko-KR" sz="1000" b="0" i="0" spc="5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spc="5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학교명</a:t>
                      </a:r>
                      <a:r>
                        <a:rPr lang="en-US" altLang="ko-KR" sz="1000" b="0" i="0" spc="5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spc="50" dirty="0" err="1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학과명</a:t>
                      </a:r>
                      <a:r>
                        <a:rPr lang="en-US" altLang="ko-KR" sz="1000" b="0" i="0" spc="5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spc="5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학번</a:t>
                      </a:r>
                      <a:r>
                        <a:rPr lang="en-US" altLang="ko-KR" sz="1000" b="0" i="0" spc="5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spc="5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전화번호</a:t>
                      </a:r>
                      <a:r>
                        <a:rPr lang="en-US" altLang="ko-KR" sz="1000" b="0" i="0" spc="5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spc="50" dirty="0" err="1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이메일</a:t>
                      </a:r>
                      <a:r>
                        <a:rPr lang="ko-KR" altLang="en-US" sz="1000" b="0" i="0" spc="5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주소</a:t>
                      </a:r>
                      <a:endParaRPr lang="ko-KR" altLang="en-US" sz="1000" b="0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17170" marR="0" indent="-21717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i="0" spc="4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en-US" altLang="ko-KR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lang="ko-KR" altLang="en-US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개인정보 보유</a:t>
                      </a:r>
                      <a:r>
                        <a:rPr lang="en-US" altLang="ko-KR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</a:t>
                      </a:r>
                      <a:r>
                        <a:rPr lang="ko-KR" altLang="en-US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이용기간 </a:t>
                      </a:r>
                      <a:r>
                        <a:rPr lang="en-US" altLang="ko-KR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위 개인정보는 </a:t>
                      </a:r>
                      <a:r>
                        <a:rPr lang="ko-KR" altLang="en-US" sz="1000" b="0" i="0" spc="4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행사 </a:t>
                      </a:r>
                      <a:r>
                        <a:rPr lang="ko-KR" altLang="en-US" sz="1000" b="0" i="0" spc="4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완료 후 </a:t>
                      </a:r>
                      <a:r>
                        <a:rPr lang="en-US" altLang="ko-KR" sz="1000" b="0" i="0" spc="4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000" b="0" i="0" spc="4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개월</a:t>
                      </a:r>
                      <a:r>
                        <a:rPr lang="ko-KR" altLang="en-US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보유</a:t>
                      </a:r>
                      <a:r>
                        <a:rPr lang="en-US" altLang="ko-KR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</a:t>
                      </a:r>
                      <a:r>
                        <a:rPr lang="ko-KR" altLang="en-US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이용</a:t>
                      </a:r>
                      <a:r>
                        <a:rPr lang="ko-KR" altLang="en-US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됩니다</a:t>
                      </a:r>
                      <a:endParaRPr lang="ko-KR" altLang="en-US" sz="1000" b="0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17170" marR="0" indent="-21717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i="0" spc="4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lang="en-US" altLang="ko-KR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lang="ko-KR" altLang="en-US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동의를 거부할 권리 및 거부할 경우의 불이익 </a:t>
                      </a:r>
                      <a:r>
                        <a:rPr lang="en-US" altLang="ko-KR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spc="4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위 </a:t>
                      </a:r>
                      <a:r>
                        <a:rPr lang="ko-KR" altLang="en-US" sz="1000" b="0" i="0" spc="2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개인정보 </a:t>
                      </a:r>
                      <a:r>
                        <a:rPr lang="ko-KR" altLang="en-US" sz="1000" b="0" i="0" spc="1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수집</a:t>
                      </a:r>
                      <a:r>
                        <a:rPr lang="en-US" altLang="ko-KR" sz="1000" b="0" i="0" spc="1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</a:t>
                      </a:r>
                      <a:r>
                        <a:rPr lang="ko-KR" altLang="en-US" sz="1000" b="0" i="0" spc="1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이용</a:t>
                      </a:r>
                      <a:r>
                        <a:rPr lang="ko-KR" altLang="en-US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동의는 </a:t>
                      </a:r>
                      <a:endParaRPr lang="en-US" altLang="ko-KR" sz="1000" b="0" i="0" spc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17170" marR="0" indent="-21717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i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ko-KR" altLang="en-US" sz="1000" b="0" i="0" spc="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아이디어 </a:t>
                      </a:r>
                      <a:r>
                        <a:rPr lang="ko-KR" altLang="en-US" sz="1000" b="0" i="0" spc="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공모전 참가를 </a:t>
                      </a:r>
                      <a:r>
                        <a:rPr lang="ko-KR" altLang="en-US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위하여 필수적이므로 위 사항에 동의하셔야만 </a:t>
                      </a:r>
                      <a:r>
                        <a:rPr lang="ko-KR" altLang="en-US" sz="1000" b="0" i="0" spc="0" dirty="0" smtClean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공모 </a:t>
                      </a:r>
                      <a:r>
                        <a:rPr lang="ko-KR" altLang="en-US" sz="1000" b="0" i="0" spc="0" dirty="0">
                          <a:solidFill>
                            <a:srgbClr val="D90909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신청이</a:t>
                      </a:r>
                      <a:r>
                        <a:rPr lang="ko-KR" altLang="en-US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가능합니다</a:t>
                      </a:r>
                      <a:r>
                        <a:rPr lang="en-US" altLang="ko-KR" sz="10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ko-KR" altLang="en-US" sz="1000" b="0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54610" marB="5461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358513" y="6086743"/>
            <a:ext cx="60483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20    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년     월     일</a:t>
            </a:r>
          </a:p>
          <a:p>
            <a:pPr>
              <a:lnSpc>
                <a:spcPct val="200000"/>
              </a:lnSpc>
            </a:pP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                                                                                  학교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b="1" dirty="0" err="1" smtClean="0">
                <a:latin typeface="맑은 고딕" pitchFamily="50" charset="-127"/>
                <a:ea typeface="맑은 고딕" pitchFamily="50" charset="-127"/>
              </a:rPr>
              <a:t>학과명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:         /      </a:t>
            </a:r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                                                                                   휴대폰번호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:        -         -    </a:t>
            </a:r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                                                                                   대표신청인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:    </a:t>
            </a:r>
            <a:r>
              <a:rPr lang="ko-KR" altLang="en-US" sz="1000" b="1" u="sng" dirty="0" smtClean="0">
                <a:latin typeface="맑은 고딕" pitchFamily="50" charset="-127"/>
                <a:ea typeface="맑은 고딕" pitchFamily="50" charset="-127"/>
              </a:rPr>
              <a:t>                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서명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2340513" y="5627971"/>
          <a:ext cx="6048375" cy="396000"/>
        </p:xfrm>
        <a:graphic>
          <a:graphicData uri="http://schemas.openxmlformats.org/drawingml/2006/table">
            <a:tbl>
              <a:tblPr/>
              <a:tblGrid>
                <a:gridCol w="435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i="0" spc="-2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전북은행이 위와 같이 본인의 개인정보를 수집</a:t>
                      </a:r>
                      <a:r>
                        <a:rPr lang="en-US" altLang="ko-KR" sz="1100" b="0" i="0" spc="-2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</a:t>
                      </a:r>
                      <a:r>
                        <a:rPr lang="ko-KR" altLang="en-US" sz="1100" b="0" i="0" spc="-2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이용하는 것에 동의합니다 </a:t>
                      </a:r>
                      <a:endParaRPr lang="ko-KR" altLang="en-US" sz="1100" b="0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i="0" spc="-1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□ </a:t>
                      </a:r>
                      <a:r>
                        <a:rPr lang="ko-KR" altLang="en-US" sz="1100" b="0" i="0" spc="-1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아니오         </a:t>
                      </a:r>
                      <a:r>
                        <a:rPr lang="ko-KR" altLang="en-US" sz="1100" b="0" i="0" spc="-1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 □ 예</a:t>
                      </a:r>
                      <a:endParaRPr lang="ko-KR" altLang="en-US" sz="1100" b="0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0" y="6995341"/>
            <a:ext cx="10693400" cy="5543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개인정보수집은 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PPT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제출시 필히 작성하셔야 합니다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* 1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차심사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통과 팀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개인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은 전원 재학증명서를 제출하셔야 합니다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147172" y="565921"/>
            <a:ext cx="122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첨부 必</a:t>
            </a:r>
            <a:endParaRPr lang="en-US" altLang="ko-KR" sz="1600" b="1" dirty="0" smtClean="0">
              <a:solidFill>
                <a:srgbClr val="FF0000"/>
              </a:solidFill>
              <a:latin typeface="HY동녘M" pitchFamily="18" charset="-127"/>
              <a:ea typeface="HY동녘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604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7172" y="565921"/>
            <a:ext cx="122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작성시작</a:t>
            </a:r>
            <a:endParaRPr lang="en-US" altLang="ko-KR" sz="1600" b="1" dirty="0" smtClean="0">
              <a:solidFill>
                <a:srgbClr val="FF0000"/>
              </a:solidFill>
              <a:latin typeface="HY동녘M" pitchFamily="18" charset="-127"/>
              <a:ea typeface="HY동녘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604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모양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0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46499</TotalTime>
  <Words>167</Words>
  <Application>Microsoft Office PowerPoint</Application>
  <PresentationFormat>사용자 지정</PresentationFormat>
  <Paragraphs>46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HY동녘M</vt:lpstr>
      <vt:lpstr>굴림</vt:lpstr>
      <vt:lpstr>맑은 고딕</vt:lpstr>
      <vt:lpstr>Arial</vt:lpstr>
      <vt:lpstr>Verdana</vt:lpstr>
      <vt:lpstr>한컴오피스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2015 전북은행 윤리강령</dc:title>
  <dc:creator>215040</dc:creator>
  <cp:lastModifiedBy>마승지</cp:lastModifiedBy>
  <cp:revision>3282</cp:revision>
  <cp:lastPrinted>2018-07-17T02:25:05Z</cp:lastPrinted>
  <dcterms:created xsi:type="dcterms:W3CDTF">2015-08-17T00:05:18Z</dcterms:created>
  <dcterms:modified xsi:type="dcterms:W3CDTF">2018-10-24T05:44:22Z</dcterms:modified>
</cp:coreProperties>
</file>