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559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20001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7515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7755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64033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60366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22960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94648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32536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950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5159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39022-33AE-4691-A733-2D1D10F8445A}" type="datetimeFigureOut">
              <a:rPr lang="ko-KR" altLang="en-US" smtClean="0"/>
              <a:t>2018-05-30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68334-2F1A-4D6A-9B8D-097C33AEF046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54993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23919"/>
              </p:ext>
            </p:extLst>
          </p:nvPr>
        </p:nvGraphicFramePr>
        <p:xfrm>
          <a:off x="2195736" y="352427"/>
          <a:ext cx="5040560" cy="6172917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237394"/>
                <a:gridCol w="618696"/>
                <a:gridCol w="655091"/>
                <a:gridCol w="2529379"/>
              </a:tblGrid>
              <a:tr h="723325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 smtClean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부산시와 </a:t>
                      </a:r>
                      <a:r>
                        <a:rPr lang="en-US" altLang="ko-KR" sz="1050" u="none" strike="noStrike" dirty="0" smtClean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ETRI</a:t>
                      </a:r>
                      <a:r>
                        <a:rPr lang="ko-KR" altLang="en-US" sz="1050" u="none" strike="noStrike" smtClean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가 함께하는 </a:t>
                      </a:r>
                      <a:r>
                        <a:rPr lang="ko-KR" altLang="en-US" sz="105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인터랙티브 영상 공모전</a:t>
                      </a:r>
                      <a:r>
                        <a:rPr lang="ko-KR" altLang="en-US" sz="1050" u="sng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/>
                      </a:r>
                      <a:br>
                        <a:rPr lang="ko-KR" altLang="en-US" sz="1050" u="sng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</a:br>
                      <a:r>
                        <a:rPr lang="ko-KR" altLang="en-US" sz="105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/>
                      </a:r>
                      <a:br>
                        <a:rPr lang="ko-KR" altLang="en-US" sz="105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</a:br>
                      <a:r>
                        <a:rPr lang="ko-KR" altLang="en-US" sz="105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카메라와 편집기는 필요없습니다</a:t>
                      </a:r>
                      <a:r>
                        <a:rPr lang="en-US" altLang="ko-KR" sz="105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. </a:t>
                      </a:r>
                      <a:r>
                        <a:rPr lang="ko-KR" altLang="en-US" sz="105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오직 아이디어만 있으면 참여 가능합니다</a:t>
                      </a:r>
                      <a:r>
                        <a:rPr lang="en-US" altLang="ko-KR" sz="105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.</a:t>
                      </a:r>
                      <a:endParaRPr lang="ko-KR" altLang="en-US" sz="1050" b="0" i="0" u="sng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878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공모자격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부산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울산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경남 소재 대학 재학생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878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공모주제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자유주제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자세한 내용은 홈페이지 참조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)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878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참가신청기간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2018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년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6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월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11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일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~ 6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월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15</a:t>
                      </a:r>
                      <a:r>
                        <a:rPr lang="ko-KR" altLang="en-US" sz="900" u="none" strike="noStrike" dirty="0" smtClean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일 </a:t>
                      </a:r>
                      <a:r>
                        <a:rPr lang="en-US" altLang="ko-KR" sz="9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13:00 </a:t>
                      </a:r>
                      <a:r>
                        <a:rPr lang="ko-KR" altLang="en-US" sz="9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접수마감</a:t>
                      </a:r>
                      <a:endParaRPr lang="ko-KR" alt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6578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심사일정 및 방법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1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차 시나리오 공모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: </a:t>
                      </a:r>
                      <a:b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6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월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18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일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~29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일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– 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사전교육 및 시나리오 작성</a:t>
                      </a:r>
                      <a:b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7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월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6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일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- 1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차 합격자 발표 및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2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차 일정 안내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57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2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차 창작 영상 공모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:</a:t>
                      </a:r>
                      <a:b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7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월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8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일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~20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일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- 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사전 교육 및 제작</a:t>
                      </a:r>
                      <a:b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7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월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25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일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- 2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차 최종 심사　　　　　     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5756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당선작 발표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◎ 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1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차 시나리오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: 2018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년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7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월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6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일</a:t>
                      </a:r>
                      <a:b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</a:br>
                      <a:r>
                        <a:rPr lang="ko-KR" altLang="en-US" sz="900" u="none" strike="noStrike" dirty="0" smtClean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            </a:t>
                      </a:r>
                      <a:r>
                        <a:rPr lang="en-US" altLang="ko-KR" sz="900" u="none" strike="noStrike" dirty="0" smtClean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(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1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차 합격자에 한하여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2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차 참여 가능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)</a:t>
                      </a:r>
                      <a:b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◎ 2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차 창작 영상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: 2018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년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7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월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25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1647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접수방법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이메일 제출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: contest@swingcom.co.kr</a:t>
                      </a:r>
                      <a:b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이메일 제목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: [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인터랙티브 영상 공모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] 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팀명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or 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이름</a:t>
                      </a:r>
                      <a:b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접수 양식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: 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홈페이지 참조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878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시상내용 및 상금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최우수상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1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1,200,000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원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</a:tr>
              <a:tr h="3287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우수상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1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600,000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원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</a:tr>
              <a:tr h="3287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장려상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2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300,000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원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</a:tr>
              <a:tr h="3287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입선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6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100,000</a:t>
                      </a: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원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</a:tr>
              <a:tr h="55071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공모전 문의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사무국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: 070-4896-5069</a:t>
                      </a:r>
                      <a:b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홈페이지 </a:t>
                      </a:r>
                      <a:r>
                        <a:rPr lang="en-US" altLang="ko-KR" sz="900" u="none" strike="noStrike" dirty="0">
                          <a:effectLst/>
                          <a:latin typeface="-윤고딕350" panose="02030504000101010101" pitchFamily="18" charset="-127"/>
                          <a:ea typeface="-윤고딕350" panose="02030504000101010101" pitchFamily="18" charset="-127"/>
                        </a:rPr>
                        <a:t>: etri.events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-윤고딕350" panose="02030504000101010101" pitchFamily="18" charset="-127"/>
                        <a:ea typeface="-윤고딕350" panose="02030504000101010101" pitchFamily="18" charset="-127"/>
                      </a:endParaRPr>
                    </a:p>
                  </a:txBody>
                  <a:tcPr marL="6674" marR="6674" marT="6674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753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103</Words>
  <Application>Microsoft Office PowerPoint</Application>
  <PresentationFormat>화면 슬라이드 쇼(4:3)</PresentationFormat>
  <Paragraphs>29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SWING_04</dc:creator>
  <cp:lastModifiedBy>SWING_04</cp:lastModifiedBy>
  <cp:revision>4</cp:revision>
  <dcterms:created xsi:type="dcterms:W3CDTF">2018-05-30T04:57:46Z</dcterms:created>
  <dcterms:modified xsi:type="dcterms:W3CDTF">2018-05-30T06:57:51Z</dcterms:modified>
</cp:coreProperties>
</file>