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8D01"/>
    <a:srgbClr val="0696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E1E6BED-D38B-E8C6-EC3F-C21B048ED4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7F06680-076E-D390-3A68-1434512AD3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0BAC37E-8AA5-F582-D983-94E3FD71E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5B984-7ABC-4A63-9842-F693129E91BB}" type="datetimeFigureOut">
              <a:rPr lang="ko-KR" altLang="en-US" smtClean="0"/>
              <a:t>2023-07-25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86EBBE0-1F7B-D7A5-0218-B07D0F1F8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EBB7CE5-D088-6FF8-7B5F-30C53C4A6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4C7A2-00C7-48BB-9F0C-15B6C7DEC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5386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5262AD6-EC33-27DA-F1F6-6BF061AC69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5D1908C-400E-95B1-5BE7-28BC27B9FC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8AE86EB-81DB-9757-29E2-D8A8C3C78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5B984-7ABC-4A63-9842-F693129E91BB}" type="datetimeFigureOut">
              <a:rPr lang="ko-KR" altLang="en-US" smtClean="0"/>
              <a:t>2023-07-25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9C48A6-6ED3-3D9C-77ED-13136C8F4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1ECCD1B-33FD-5C71-B084-7C0662794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4C7A2-00C7-48BB-9F0C-15B6C7DEC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0574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B91B4E-25A4-1923-8070-1FE9D1F7DB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786AC54-0D90-0F9E-DF6C-34F48CDC71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18E5B60-1B2F-435E-A50C-0ADE4CC7C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5B984-7ABC-4A63-9842-F693129E91BB}" type="datetimeFigureOut">
              <a:rPr lang="ko-KR" altLang="en-US" smtClean="0"/>
              <a:t>2023-07-25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BF70D86-13F9-7265-8322-825B0E166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263D397-EC14-222E-2DF4-1CF966E8B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4C7A2-00C7-48BB-9F0C-15B6C7DEC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8933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64BBDA3-2EE4-4A8C-C106-AFC0E5F34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B993FD0-2488-D1F1-FE0B-EB1CA60621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CFCAFAB-8DB5-DD0B-1CD3-1A1F04D942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BDE964B-A413-CF7C-3FEA-5F2CF3AF4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5B984-7ABC-4A63-9842-F693129E91BB}" type="datetimeFigureOut">
              <a:rPr lang="ko-KR" altLang="en-US" smtClean="0"/>
              <a:t>2023-07-25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E28CE63-1D75-DE80-8834-13BCC0D2A8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97A5E05-9A23-4382-036D-FB551C516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4C7A2-00C7-48BB-9F0C-15B6C7DEC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2623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D96ABB-B727-6254-C10B-2D85A1DF1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45EF07B-3C0C-AF80-7E76-98CBAC5332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AFD5721-31ED-8419-65B1-A2D06DF7DD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7C66BC0-6EDA-02D6-8670-CF53E54AC2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07BCB1C9-13FF-35EF-BD46-CB8ED18B94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0F52B5D-E605-C8E6-2A8B-17EFF3A59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5B984-7ABC-4A63-9842-F693129E91BB}" type="datetimeFigureOut">
              <a:rPr lang="ko-KR" altLang="en-US" smtClean="0"/>
              <a:t>2023-07-25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9C0E41B-DFAC-D670-C0C4-5A8F650DC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C887B1E-DE40-FD3E-1A50-1114FBCB9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4C7A2-00C7-48BB-9F0C-15B6C7DEC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5358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DF28842-27C4-32C9-933C-2181D83DE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D6D116CD-6949-EE42-C728-BFC6BE4F4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5B984-7ABC-4A63-9842-F693129E91BB}" type="datetimeFigureOut">
              <a:rPr lang="ko-KR" altLang="en-US" smtClean="0"/>
              <a:t>2023-07-25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F6A26E1-33CF-384E-FFBD-39F9DD817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3B9168A-1BA1-AAF8-593D-C9F550356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4C7A2-00C7-48BB-9F0C-15B6C7DEC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1331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D04687A-7DD3-DBF1-827C-565FF30530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5B984-7ABC-4A63-9842-F693129E91BB}" type="datetimeFigureOut">
              <a:rPr lang="ko-KR" altLang="en-US" smtClean="0"/>
              <a:t>2023-07-25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F8DEAFB-AA1F-5455-6D58-8242A3F0F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EFE157D-B24D-593A-E0BD-16C5A6C4C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4C7A2-00C7-48BB-9F0C-15B6C7DEC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9938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411B86-AD0D-71E4-E705-713F840FD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14254BC-D5BA-ECDD-3111-62CE76245D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67AB0F9-C284-8805-4FBD-B2D464953B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E4AD0AD-88D8-03A8-BD1C-EAE8949CD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5B984-7ABC-4A63-9842-F693129E91BB}" type="datetimeFigureOut">
              <a:rPr lang="ko-KR" altLang="en-US" smtClean="0"/>
              <a:t>2023-07-25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63C2B11-163E-AAD3-B0B6-13C7E5318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EF68167-C026-5511-632D-ADA80937D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4C7A2-00C7-48BB-9F0C-15B6C7DEC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4379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FB9D94-7D02-E62E-54F5-B3DC1DC6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2DAFF89-0A9A-20CA-34F7-2A054051B3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C15753C-5ECB-7CEC-8D17-28213970B4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F53715A-223E-F606-0796-FEB17655B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5B984-7ABC-4A63-9842-F693129E91BB}" type="datetimeFigureOut">
              <a:rPr lang="ko-KR" altLang="en-US" smtClean="0"/>
              <a:t>2023-07-25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AE555F8-9A5A-07F8-A201-263C37304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F88520F-D926-563F-7B99-FFD3D722B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4C7A2-00C7-48BB-9F0C-15B6C7DEC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9369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69F044-785B-C9C4-6751-22E410CB0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0BCB81A-719B-1720-E472-094959B861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67B7620-B73F-37D9-96A1-10F0E3470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5B984-7ABC-4A63-9842-F693129E91BB}" type="datetimeFigureOut">
              <a:rPr lang="ko-KR" altLang="en-US" smtClean="0"/>
              <a:t>2023-07-25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685CA6-CCCE-9EF9-0280-C35FA79CB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9201D04-5A2A-C9C8-D882-28C1E1F6A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4C7A2-00C7-48BB-9F0C-15B6C7DEC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451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41E2F71-E687-8F37-1DC4-AC0ABE11B8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732A2B9-0457-25B2-0788-56B70E02B0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4B3BDDF-DDF2-DC9B-7B4E-5434105C4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5B984-7ABC-4A63-9842-F693129E91BB}" type="datetimeFigureOut">
              <a:rPr lang="ko-KR" altLang="en-US" smtClean="0"/>
              <a:t>2023-07-25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0E3DAE2-8BA3-AE98-B79F-76888F45B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800A904-FD75-CB1A-C0D6-5DC98322A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4C7A2-00C7-48BB-9F0C-15B6C7DEC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9683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76FCD5C5-41B8-4187-1792-D13B7C5F2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A132128-274F-CF68-C995-F309C6AEC0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40AF62D-368B-0115-BA87-CC9D27094B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A5B984-7ABC-4A63-9842-F693129E91BB}" type="datetimeFigureOut">
              <a:rPr lang="ko-KR" altLang="en-US" smtClean="0"/>
              <a:t>2023-07-25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BDC29B3-0710-38DD-A23D-3E596C2D50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A7F25FF-5AD3-0948-9D60-E0A9E13DE9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4C7A2-00C7-48BB-9F0C-15B6C7DEC1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1067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23FE972-EE4D-AE92-8A24-D437E41C5BC1}"/>
              </a:ext>
            </a:extLst>
          </p:cNvPr>
          <p:cNvSpPr txBox="1"/>
          <p:nvPr/>
        </p:nvSpPr>
        <p:spPr>
          <a:xfrm>
            <a:off x="819150" y="1390650"/>
            <a:ext cx="610615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4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자율주행 </a:t>
            </a:r>
            <a:r>
              <a:rPr lang="en-US" altLang="ko-KR" sz="44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AI </a:t>
            </a:r>
            <a:r>
              <a:rPr lang="ko-KR" altLang="en-US" sz="44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챌린지 </a:t>
            </a:r>
            <a:r>
              <a:rPr lang="en-US" altLang="ko-KR" sz="44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2023</a:t>
            </a:r>
          </a:p>
          <a:p>
            <a:r>
              <a:rPr lang="ko-KR" altLang="en-US" sz="44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알고리즘 설명서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56F4A1-9E80-F1DF-E432-5DB47BFC343B}"/>
              </a:ext>
            </a:extLst>
          </p:cNvPr>
          <p:cNvSpPr txBox="1"/>
          <p:nvPr/>
        </p:nvSpPr>
        <p:spPr>
          <a:xfrm>
            <a:off x="819150" y="904846"/>
            <a:ext cx="16674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rgbClr val="F28D0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2023.00.00.</a:t>
            </a:r>
            <a:endParaRPr lang="ko-KR" altLang="en-US" sz="2000" dirty="0">
              <a:solidFill>
                <a:srgbClr val="F28D0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85A0CC-308B-D999-C144-0EEAC23FB789}"/>
              </a:ext>
            </a:extLst>
          </p:cNvPr>
          <p:cNvSpPr txBox="1"/>
          <p:nvPr/>
        </p:nvSpPr>
        <p:spPr>
          <a:xfrm>
            <a:off x="9223375" y="5353050"/>
            <a:ext cx="18229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err="1">
                <a:solidFill>
                  <a:srgbClr val="F28D0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ㅇㅇㅇㅇㅇㅇ팀</a:t>
            </a:r>
            <a:endParaRPr lang="ko-KR" altLang="en-US" sz="2000" dirty="0">
              <a:solidFill>
                <a:srgbClr val="F28D0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93D1A8FD-66CE-D662-0BC9-960AA9102E53}"/>
              </a:ext>
            </a:extLst>
          </p:cNvPr>
          <p:cNvCxnSpPr>
            <a:cxnSpLocks/>
          </p:cNvCxnSpPr>
          <p:nvPr/>
        </p:nvCxnSpPr>
        <p:spPr>
          <a:xfrm>
            <a:off x="815975" y="4832350"/>
            <a:ext cx="10560050" cy="0"/>
          </a:xfrm>
          <a:prstGeom prst="line">
            <a:avLst/>
          </a:prstGeom>
          <a:ln w="19050">
            <a:solidFill>
              <a:srgbClr val="F28D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5455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93D1A8FD-66CE-D662-0BC9-960AA9102E53}"/>
              </a:ext>
            </a:extLst>
          </p:cNvPr>
          <p:cNvCxnSpPr>
            <a:cxnSpLocks/>
          </p:cNvCxnSpPr>
          <p:nvPr/>
        </p:nvCxnSpPr>
        <p:spPr>
          <a:xfrm>
            <a:off x="819150" y="3251200"/>
            <a:ext cx="10560050" cy="0"/>
          </a:xfrm>
          <a:prstGeom prst="line">
            <a:avLst/>
          </a:prstGeom>
          <a:ln w="19050">
            <a:solidFill>
              <a:srgbClr val="F28D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69D7499F-8E8E-A162-1F8E-115E8E3CF918}"/>
              </a:ext>
            </a:extLst>
          </p:cNvPr>
          <p:cNvSpPr txBox="1"/>
          <p:nvPr/>
        </p:nvSpPr>
        <p:spPr>
          <a:xfrm>
            <a:off x="819150" y="904846"/>
            <a:ext cx="838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목차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4FA7E54B-CB00-78B4-F9D4-FEA28C127B30}"/>
              </a:ext>
            </a:extLst>
          </p:cNvPr>
          <p:cNvGrpSpPr/>
          <p:nvPr/>
        </p:nvGrpSpPr>
        <p:grpSpPr>
          <a:xfrm>
            <a:off x="1250950" y="2387600"/>
            <a:ext cx="9690100" cy="1727200"/>
            <a:chOff x="1298575" y="2387600"/>
            <a:chExt cx="9690100" cy="1727200"/>
          </a:xfrm>
        </p:grpSpPr>
        <p:sp>
          <p:nvSpPr>
            <p:cNvPr id="3" name="타원 2">
              <a:extLst>
                <a:ext uri="{FF2B5EF4-FFF2-40B4-BE49-F238E27FC236}">
                  <a16:creationId xmlns:a16="http://schemas.microsoft.com/office/drawing/2014/main" id="{0C3F135E-8BFD-C1E0-3E9A-CE3114AC97F7}"/>
                </a:ext>
              </a:extLst>
            </p:cNvPr>
            <p:cNvSpPr/>
            <p:nvPr/>
          </p:nvSpPr>
          <p:spPr>
            <a:xfrm>
              <a:off x="1298575" y="2387600"/>
              <a:ext cx="1727200" cy="17272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28D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1. </a:t>
              </a:r>
              <a:br>
                <a:rPr lang="en-US" altLang="ko-KR" dirty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</a:br>
              <a:r>
                <a:rPr lang="ko-KR" altLang="en-US" dirty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데이터 </a:t>
              </a:r>
              <a:endParaRPr lang="en-US" altLang="ko-KR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/>
              <a:r>
                <a:rPr lang="ko-KR" altLang="en-US" dirty="0" err="1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전처리</a:t>
              </a:r>
              <a:endParaRPr lang="en-US" altLang="ko-KR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/>
              <a:endParaRPr lang="ko-KR" altLang="en-US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7" name="타원 6">
              <a:extLst>
                <a:ext uri="{FF2B5EF4-FFF2-40B4-BE49-F238E27FC236}">
                  <a16:creationId xmlns:a16="http://schemas.microsoft.com/office/drawing/2014/main" id="{87443576-B8FE-3C19-814E-9D638DB08246}"/>
                </a:ext>
              </a:extLst>
            </p:cNvPr>
            <p:cNvSpPr/>
            <p:nvPr/>
          </p:nvSpPr>
          <p:spPr>
            <a:xfrm>
              <a:off x="3952875" y="2387600"/>
              <a:ext cx="1727200" cy="17272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28D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2. </a:t>
              </a:r>
            </a:p>
            <a:p>
              <a:pPr algn="ctr"/>
              <a:r>
                <a:rPr lang="ko-KR" altLang="en-US" dirty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모델 구축 및 검증</a:t>
              </a:r>
              <a:r>
                <a:rPr lang="en-US" altLang="ko-KR" dirty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endParaRPr lang="ko-KR" altLang="en-US" dirty="0">
                <a:solidFill>
                  <a:schemeClr val="tx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9" name="타원 8">
              <a:extLst>
                <a:ext uri="{FF2B5EF4-FFF2-40B4-BE49-F238E27FC236}">
                  <a16:creationId xmlns:a16="http://schemas.microsoft.com/office/drawing/2014/main" id="{B75E0C39-C698-AAB9-27B6-93C00480ABB5}"/>
                </a:ext>
              </a:extLst>
            </p:cNvPr>
            <p:cNvSpPr/>
            <p:nvPr/>
          </p:nvSpPr>
          <p:spPr>
            <a:xfrm>
              <a:off x="9261475" y="2387600"/>
              <a:ext cx="1727200" cy="17272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28D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4.</a:t>
              </a:r>
            </a:p>
            <a:p>
              <a:pPr algn="ctr"/>
              <a:r>
                <a:rPr lang="ko-KR" altLang="en-US" dirty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환경설정 및</a:t>
              </a:r>
              <a:br>
                <a:rPr lang="en-US" altLang="ko-KR" dirty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</a:br>
              <a:r>
                <a:rPr lang="ko-KR" altLang="en-US" dirty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코드 설명</a:t>
              </a:r>
            </a:p>
          </p:txBody>
        </p:sp>
        <p:sp>
          <p:nvSpPr>
            <p:cNvPr id="13" name="타원 12">
              <a:extLst>
                <a:ext uri="{FF2B5EF4-FFF2-40B4-BE49-F238E27FC236}">
                  <a16:creationId xmlns:a16="http://schemas.microsoft.com/office/drawing/2014/main" id="{85262A38-033C-6600-93B2-F9ADB56BBB30}"/>
                </a:ext>
              </a:extLst>
            </p:cNvPr>
            <p:cNvSpPr/>
            <p:nvPr/>
          </p:nvSpPr>
          <p:spPr>
            <a:xfrm>
              <a:off x="6607175" y="2387600"/>
              <a:ext cx="1727200" cy="17272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28D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3.</a:t>
              </a:r>
            </a:p>
            <a:p>
              <a:pPr algn="ctr"/>
              <a:r>
                <a:rPr lang="ko-KR" altLang="en-US" dirty="0">
                  <a:solidFill>
                    <a:schemeClr val="tx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모델 성능 평가 결과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95740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93D1A8FD-66CE-D662-0BC9-960AA9102E53}"/>
              </a:ext>
            </a:extLst>
          </p:cNvPr>
          <p:cNvCxnSpPr>
            <a:cxnSpLocks/>
          </p:cNvCxnSpPr>
          <p:nvPr/>
        </p:nvCxnSpPr>
        <p:spPr>
          <a:xfrm>
            <a:off x="819150" y="904846"/>
            <a:ext cx="10560050" cy="0"/>
          </a:xfrm>
          <a:prstGeom prst="line">
            <a:avLst/>
          </a:prstGeom>
          <a:ln w="19050">
            <a:solidFill>
              <a:srgbClr val="F28D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69D7499F-8E8E-A162-1F8E-115E8E3CF918}"/>
              </a:ext>
            </a:extLst>
          </p:cNvPr>
          <p:cNvSpPr txBox="1"/>
          <p:nvPr/>
        </p:nvSpPr>
        <p:spPr>
          <a:xfrm>
            <a:off x="819150" y="372072"/>
            <a:ext cx="19495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1. </a:t>
            </a:r>
            <a:r>
              <a:rPr lang="ko-KR" altLang="en-US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데이터 </a:t>
            </a:r>
            <a:r>
              <a:rPr lang="ko-KR" altLang="en-US" sz="2000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전처리</a:t>
            </a:r>
            <a:endParaRPr lang="ko-KR" altLang="en-US" sz="20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B94611-A098-B716-2848-272891C0DA65}"/>
              </a:ext>
            </a:extLst>
          </p:cNvPr>
          <p:cNvSpPr txBox="1"/>
          <p:nvPr/>
        </p:nvSpPr>
        <p:spPr>
          <a:xfrm>
            <a:off x="819150" y="1343622"/>
            <a:ext cx="58183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데이터 </a:t>
            </a:r>
            <a:r>
              <a:rPr lang="ko-KR" altLang="en-US" sz="20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전처리</a:t>
            </a:r>
            <a:r>
              <a:rPr lang="ko-KR" altLang="en-US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방법</a:t>
            </a:r>
            <a:r>
              <a:rPr lang="en-US" altLang="ko-KR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내용</a:t>
            </a:r>
            <a:r>
              <a:rPr lang="en-US" altLang="ko-KR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이유</a:t>
            </a:r>
            <a:r>
              <a:rPr lang="en-US" altLang="ko-KR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EDA </a:t>
            </a:r>
            <a:r>
              <a:rPr lang="ko-KR" altLang="en-US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진행사항 등 작성</a:t>
            </a:r>
          </a:p>
        </p:txBody>
      </p:sp>
    </p:spTree>
    <p:extLst>
      <p:ext uri="{BB962C8B-B14F-4D97-AF65-F5344CB8AC3E}">
        <p14:creationId xmlns:p14="http://schemas.microsoft.com/office/powerpoint/2010/main" val="20880480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93D1A8FD-66CE-D662-0BC9-960AA9102E53}"/>
              </a:ext>
            </a:extLst>
          </p:cNvPr>
          <p:cNvCxnSpPr>
            <a:cxnSpLocks/>
          </p:cNvCxnSpPr>
          <p:nvPr/>
        </p:nvCxnSpPr>
        <p:spPr>
          <a:xfrm>
            <a:off x="819150" y="904846"/>
            <a:ext cx="10560050" cy="0"/>
          </a:xfrm>
          <a:prstGeom prst="line">
            <a:avLst/>
          </a:prstGeom>
          <a:ln w="19050">
            <a:solidFill>
              <a:srgbClr val="F28D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69D7499F-8E8E-A162-1F8E-115E8E3CF918}"/>
              </a:ext>
            </a:extLst>
          </p:cNvPr>
          <p:cNvSpPr txBox="1"/>
          <p:nvPr/>
        </p:nvSpPr>
        <p:spPr>
          <a:xfrm>
            <a:off x="819150" y="372072"/>
            <a:ext cx="23118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2. </a:t>
            </a:r>
            <a:r>
              <a:rPr lang="ko-KR" altLang="en-US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모델 구축 및 검증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B94611-A098-B716-2848-272891C0DA65}"/>
              </a:ext>
            </a:extLst>
          </p:cNvPr>
          <p:cNvSpPr txBox="1"/>
          <p:nvPr/>
        </p:nvSpPr>
        <p:spPr>
          <a:xfrm>
            <a:off x="819150" y="1343622"/>
            <a:ext cx="53976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모델 비교 및 선택</a:t>
            </a:r>
            <a:r>
              <a:rPr lang="en-US" altLang="ko-KR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최적화 사항</a:t>
            </a:r>
            <a:r>
              <a:rPr lang="en-US" altLang="ko-KR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변수 선택 등 설명 </a:t>
            </a:r>
          </a:p>
        </p:txBody>
      </p:sp>
    </p:spTree>
    <p:extLst>
      <p:ext uri="{BB962C8B-B14F-4D97-AF65-F5344CB8AC3E}">
        <p14:creationId xmlns:p14="http://schemas.microsoft.com/office/powerpoint/2010/main" val="1745136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93D1A8FD-66CE-D662-0BC9-960AA9102E53}"/>
              </a:ext>
            </a:extLst>
          </p:cNvPr>
          <p:cNvCxnSpPr>
            <a:cxnSpLocks/>
          </p:cNvCxnSpPr>
          <p:nvPr/>
        </p:nvCxnSpPr>
        <p:spPr>
          <a:xfrm>
            <a:off x="819150" y="904846"/>
            <a:ext cx="10560050" cy="0"/>
          </a:xfrm>
          <a:prstGeom prst="line">
            <a:avLst/>
          </a:prstGeom>
          <a:ln w="19050">
            <a:solidFill>
              <a:srgbClr val="F28D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69D7499F-8E8E-A162-1F8E-115E8E3CF918}"/>
              </a:ext>
            </a:extLst>
          </p:cNvPr>
          <p:cNvSpPr txBox="1"/>
          <p:nvPr/>
        </p:nvSpPr>
        <p:spPr>
          <a:xfrm>
            <a:off x="819150" y="372072"/>
            <a:ext cx="25458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3. </a:t>
            </a:r>
            <a:r>
              <a:rPr lang="ko-KR" altLang="en-US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모델 성능 평가 결과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B94611-A098-B716-2848-272891C0DA65}"/>
              </a:ext>
            </a:extLst>
          </p:cNvPr>
          <p:cNvSpPr txBox="1"/>
          <p:nvPr/>
        </p:nvSpPr>
        <p:spPr>
          <a:xfrm>
            <a:off x="819150" y="1343622"/>
            <a:ext cx="9862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2D BB / 3D BB / 2D Seg </a:t>
            </a:r>
            <a:r>
              <a:rPr lang="ko-KR" altLang="en-US" sz="2000">
                <a:latin typeface="나눔스퀘어" panose="020B0600000101010101" pitchFamily="50" charset="-127"/>
                <a:ea typeface="나눔스퀘어" panose="020B0600000101010101" pitchFamily="50" charset="-127"/>
              </a:rPr>
              <a:t>등 각 </a:t>
            </a:r>
            <a:r>
              <a:rPr lang="ko-KR" altLang="en-US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모델 별 성능지표 </a:t>
            </a:r>
            <a:r>
              <a:rPr lang="en-US" altLang="ko-KR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en-US" altLang="ko-KR" sz="20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mAP</a:t>
            </a:r>
            <a:r>
              <a:rPr lang="en-US" altLang="ko-KR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en-US" altLang="ko-KR" sz="2000" dirty="0" err="1">
                <a:latin typeface="나눔스퀘어" panose="020B0600000101010101" pitchFamily="50" charset="-127"/>
                <a:ea typeface="나눔스퀘어" panose="020B0600000101010101" pitchFamily="50" charset="-127"/>
              </a:rPr>
              <a:t>IoU</a:t>
            </a:r>
            <a:r>
              <a:rPr lang="en-US" altLang="ko-KR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등</a:t>
            </a:r>
            <a:r>
              <a:rPr lang="en-US" altLang="ko-KR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) </a:t>
            </a:r>
            <a:r>
              <a:rPr lang="ko-KR" altLang="en-US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출력 결과 스크린샷으로 제공</a:t>
            </a:r>
          </a:p>
        </p:txBody>
      </p:sp>
    </p:spTree>
    <p:extLst>
      <p:ext uri="{BB962C8B-B14F-4D97-AF65-F5344CB8AC3E}">
        <p14:creationId xmlns:p14="http://schemas.microsoft.com/office/powerpoint/2010/main" val="3417343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93D1A8FD-66CE-D662-0BC9-960AA9102E53}"/>
              </a:ext>
            </a:extLst>
          </p:cNvPr>
          <p:cNvCxnSpPr>
            <a:cxnSpLocks/>
          </p:cNvCxnSpPr>
          <p:nvPr/>
        </p:nvCxnSpPr>
        <p:spPr>
          <a:xfrm>
            <a:off x="819150" y="904846"/>
            <a:ext cx="10560050" cy="0"/>
          </a:xfrm>
          <a:prstGeom prst="line">
            <a:avLst/>
          </a:prstGeom>
          <a:ln w="19050">
            <a:solidFill>
              <a:srgbClr val="F28D0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69D7499F-8E8E-A162-1F8E-115E8E3CF918}"/>
              </a:ext>
            </a:extLst>
          </p:cNvPr>
          <p:cNvSpPr txBox="1"/>
          <p:nvPr/>
        </p:nvSpPr>
        <p:spPr>
          <a:xfrm>
            <a:off x="819150" y="372072"/>
            <a:ext cx="27799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4. </a:t>
            </a:r>
            <a:r>
              <a:rPr lang="ko-KR" altLang="en-US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환경설정 및 코드 설명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B94611-A098-B716-2848-272891C0DA65}"/>
              </a:ext>
            </a:extLst>
          </p:cNvPr>
          <p:cNvSpPr txBox="1"/>
          <p:nvPr/>
        </p:nvSpPr>
        <p:spPr>
          <a:xfrm>
            <a:off x="819150" y="1343622"/>
            <a:ext cx="87366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제출 코드에 대한 주최측 검증 시 확인 필요한 사항 작성</a:t>
            </a:r>
            <a:endParaRPr lang="en-US" altLang="ko-KR" sz="20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개발 언어</a:t>
            </a:r>
            <a:r>
              <a:rPr lang="en-US" altLang="ko-KR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프레임워크</a:t>
            </a:r>
            <a:r>
              <a:rPr lang="en-US" altLang="ko-KR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사용 라이브러리</a:t>
            </a:r>
            <a:r>
              <a:rPr lang="en-US" altLang="ko-KR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개발환경</a:t>
            </a:r>
            <a:r>
              <a:rPr lang="en-US" altLang="ko-KR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(OS, GPU, CPU, Memory </a:t>
            </a:r>
            <a:r>
              <a:rPr lang="ko-KR" altLang="en-US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등</a:t>
            </a:r>
            <a:r>
              <a:rPr lang="en-US" altLang="ko-KR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)   </a:t>
            </a:r>
            <a:endParaRPr lang="ko-KR" altLang="en-US" sz="20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666657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132</Words>
  <Application>Microsoft Office PowerPoint</Application>
  <PresentationFormat>와이드스크린</PresentationFormat>
  <Paragraphs>23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1" baseType="lpstr">
      <vt:lpstr>나눔스퀘어</vt:lpstr>
      <vt:lpstr>나눔스퀘어 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Jae Whan Lee</dc:creator>
  <cp:lastModifiedBy>mssong@babkorea.com</cp:lastModifiedBy>
  <cp:revision>2</cp:revision>
  <dcterms:created xsi:type="dcterms:W3CDTF">2023-06-08T01:40:16Z</dcterms:created>
  <dcterms:modified xsi:type="dcterms:W3CDTF">2023-07-25T05:11:48Z</dcterms:modified>
</cp:coreProperties>
</file>