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3" r:id="rId4"/>
    <p:sldId id="260" r:id="rId5"/>
    <p:sldId id="262" r:id="rId6"/>
    <p:sldId id="261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F898E9-D314-4DFB-B77B-4CF67D1EF470}" v="2499" dt="2019-04-26T05:33:57.3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esoon Park" userId="b25ed750-f4b5-4053-84ed-740b6e76c4de" providerId="ADAL" clId="{27F898E9-D314-4DFB-B77B-4CF67D1EF470}"/>
    <pc:docChg chg="undo custSel addSld delSld modSld sldOrd">
      <pc:chgData name="Jaesoon Park" userId="b25ed750-f4b5-4053-84ed-740b6e76c4de" providerId="ADAL" clId="{27F898E9-D314-4DFB-B77B-4CF67D1EF470}" dt="2019-04-26T05:33:57.369" v="2496" actId="20577"/>
      <pc:docMkLst>
        <pc:docMk/>
      </pc:docMkLst>
      <pc:sldChg chg="addSp delSp modSp add">
        <pc:chgData name="Jaesoon Park" userId="b25ed750-f4b5-4053-84ed-740b6e76c4de" providerId="ADAL" clId="{27F898E9-D314-4DFB-B77B-4CF67D1EF470}" dt="2019-04-23T00:30:22.673" v="98"/>
        <pc:sldMkLst>
          <pc:docMk/>
          <pc:sldMk cId="3440965484" sldId="258"/>
        </pc:sldMkLst>
        <pc:spChg chg="del">
          <ac:chgData name="Jaesoon Park" userId="b25ed750-f4b5-4053-84ed-740b6e76c4de" providerId="ADAL" clId="{27F898E9-D314-4DFB-B77B-4CF67D1EF470}" dt="2019-04-23T00:28:40.933" v="86" actId="478"/>
          <ac:spMkLst>
            <pc:docMk/>
            <pc:sldMk cId="3440965484" sldId="258"/>
            <ac:spMk id="2" creationId="{978D4533-84F5-47AE-94F1-F57E53AF2E33}"/>
          </ac:spMkLst>
        </pc:spChg>
        <pc:spChg chg="del">
          <ac:chgData name="Jaesoon Park" userId="b25ed750-f4b5-4053-84ed-740b6e76c4de" providerId="ADAL" clId="{27F898E9-D314-4DFB-B77B-4CF67D1EF470}" dt="2019-04-23T00:28:40.933" v="86" actId="478"/>
          <ac:spMkLst>
            <pc:docMk/>
            <pc:sldMk cId="3440965484" sldId="258"/>
            <ac:spMk id="3" creationId="{5F5869EE-A772-4BB0-B9B3-3EBBEE25B9D4}"/>
          </ac:spMkLst>
        </pc:spChg>
        <pc:spChg chg="add">
          <ac:chgData name="Jaesoon Park" userId="b25ed750-f4b5-4053-84ed-740b6e76c4de" providerId="ADAL" clId="{27F898E9-D314-4DFB-B77B-4CF67D1EF470}" dt="2019-04-23T00:30:22.673" v="98"/>
          <ac:spMkLst>
            <pc:docMk/>
            <pc:sldMk cId="3440965484" sldId="258"/>
            <ac:spMk id="6" creationId="{A0D39731-8C46-4EA7-8C46-B03BCF535F4D}"/>
          </ac:spMkLst>
        </pc:spChg>
        <pc:picChg chg="add mod">
          <ac:chgData name="Jaesoon Park" userId="b25ed750-f4b5-4053-84ed-740b6e76c4de" providerId="ADAL" clId="{27F898E9-D314-4DFB-B77B-4CF67D1EF470}" dt="2019-04-23T00:30:16.290" v="97"/>
          <ac:picMkLst>
            <pc:docMk/>
            <pc:sldMk cId="3440965484" sldId="258"/>
            <ac:picMk id="5" creationId="{D30AF7B3-9B07-4C3E-9C7B-567D416F521B}"/>
          </ac:picMkLst>
        </pc:picChg>
      </pc:sldChg>
      <pc:sldChg chg="addSp delSp modSp add">
        <pc:chgData name="Jaesoon Park" userId="b25ed750-f4b5-4053-84ed-740b6e76c4de" providerId="ADAL" clId="{27F898E9-D314-4DFB-B77B-4CF67D1EF470}" dt="2019-04-26T05:33:57.369" v="2496" actId="20577"/>
        <pc:sldMkLst>
          <pc:docMk/>
          <pc:sldMk cId="1173363946" sldId="259"/>
        </pc:sldMkLst>
        <pc:spChg chg="del">
          <ac:chgData name="Jaesoon Park" userId="b25ed750-f4b5-4053-84ed-740b6e76c4de" providerId="ADAL" clId="{27F898E9-D314-4DFB-B77B-4CF67D1EF470}" dt="2019-04-23T00:30:33.016" v="101" actId="478"/>
          <ac:spMkLst>
            <pc:docMk/>
            <pc:sldMk cId="1173363946" sldId="259"/>
            <ac:spMk id="2" creationId="{6F80807C-5D8D-41C9-A5D2-99A6F54B460F}"/>
          </ac:spMkLst>
        </pc:spChg>
        <pc:spChg chg="del">
          <ac:chgData name="Jaesoon Park" userId="b25ed750-f4b5-4053-84ed-740b6e76c4de" providerId="ADAL" clId="{27F898E9-D314-4DFB-B77B-4CF67D1EF470}" dt="2019-04-23T00:30:33.016" v="101" actId="478"/>
          <ac:spMkLst>
            <pc:docMk/>
            <pc:sldMk cId="1173363946" sldId="259"/>
            <ac:spMk id="3" creationId="{291EC9EA-3577-4881-8907-2B2679640F80}"/>
          </ac:spMkLst>
        </pc:spChg>
        <pc:spChg chg="add mod">
          <ac:chgData name="Jaesoon Park" userId="b25ed750-f4b5-4053-84ed-740b6e76c4de" providerId="ADAL" clId="{27F898E9-D314-4DFB-B77B-4CF67D1EF470}" dt="2019-04-23T00:31:32.722" v="131"/>
          <ac:spMkLst>
            <pc:docMk/>
            <pc:sldMk cId="1173363946" sldId="259"/>
            <ac:spMk id="5" creationId="{51990B32-E77A-40EA-ABA5-6C820DFA997A}"/>
          </ac:spMkLst>
        </pc:spChg>
        <pc:graphicFrameChg chg="add mod modGraphic">
          <ac:chgData name="Jaesoon Park" userId="b25ed750-f4b5-4053-84ed-740b6e76c4de" providerId="ADAL" clId="{27F898E9-D314-4DFB-B77B-4CF67D1EF470}" dt="2019-04-26T05:33:57.369" v="2496" actId="20577"/>
          <ac:graphicFrameMkLst>
            <pc:docMk/>
            <pc:sldMk cId="1173363946" sldId="259"/>
            <ac:graphicFrameMk id="6" creationId="{F39DA6F7-9945-40F1-922D-7B03770BFC4F}"/>
          </ac:graphicFrameMkLst>
        </pc:graphicFrameChg>
        <pc:graphicFrameChg chg="add del mod">
          <ac:chgData name="Jaesoon Park" userId="b25ed750-f4b5-4053-84ed-740b6e76c4de" providerId="ADAL" clId="{27F898E9-D314-4DFB-B77B-4CF67D1EF470}" dt="2019-04-23T00:33:48.466" v="146" actId="478"/>
          <ac:graphicFrameMkLst>
            <pc:docMk/>
            <pc:sldMk cId="1173363946" sldId="259"/>
            <ac:graphicFrameMk id="7" creationId="{B1080147-97C8-4B10-901B-2461B85C0BC4}"/>
          </ac:graphicFrameMkLst>
        </pc:graphicFrameChg>
        <pc:graphicFrameChg chg="add del mod">
          <ac:chgData name="Jaesoon Park" userId="b25ed750-f4b5-4053-84ed-740b6e76c4de" providerId="ADAL" clId="{27F898E9-D314-4DFB-B77B-4CF67D1EF470}" dt="2019-04-23T00:34:05.113" v="149" actId="478"/>
          <ac:graphicFrameMkLst>
            <pc:docMk/>
            <pc:sldMk cId="1173363946" sldId="259"/>
            <ac:graphicFrameMk id="8" creationId="{25B397CB-A7DC-402A-8175-20A21DC6B684}"/>
          </ac:graphicFrameMkLst>
        </pc:graphicFrameChg>
        <pc:graphicFrameChg chg="add del mod">
          <ac:chgData name="Jaesoon Park" userId="b25ed750-f4b5-4053-84ed-740b6e76c4de" providerId="ADAL" clId="{27F898E9-D314-4DFB-B77B-4CF67D1EF470}" dt="2019-04-23T01:08:22.482" v="1173"/>
          <ac:graphicFrameMkLst>
            <pc:docMk/>
            <pc:sldMk cId="1173363946" sldId="259"/>
            <ac:graphicFrameMk id="9" creationId="{49D0B7AB-44FD-4729-AF39-65A1C2EF0A43}"/>
          </ac:graphicFrameMkLst>
        </pc:graphicFrameChg>
        <pc:picChg chg="add mod">
          <ac:chgData name="Jaesoon Park" userId="b25ed750-f4b5-4053-84ed-740b6e76c4de" providerId="ADAL" clId="{27F898E9-D314-4DFB-B77B-4CF67D1EF470}" dt="2019-04-23T00:30:46.250" v="104" actId="14100"/>
          <ac:picMkLst>
            <pc:docMk/>
            <pc:sldMk cId="1173363946" sldId="259"/>
            <ac:picMk id="4" creationId="{A5A4ED7A-7901-4012-9032-8E44E4D63AE5}"/>
          </ac:picMkLst>
        </pc:picChg>
      </pc:sldChg>
      <pc:sldChg chg="addSp delSp modSp add">
        <pc:chgData name="Jaesoon Park" userId="b25ed750-f4b5-4053-84ed-740b6e76c4de" providerId="ADAL" clId="{27F898E9-D314-4DFB-B77B-4CF67D1EF470}" dt="2019-04-26T05:30:27.681" v="2203"/>
        <pc:sldMkLst>
          <pc:docMk/>
          <pc:sldMk cId="2404928096" sldId="260"/>
        </pc:sldMkLst>
        <pc:spChg chg="add mod">
          <ac:chgData name="Jaesoon Park" userId="b25ed750-f4b5-4053-84ed-740b6e76c4de" providerId="ADAL" clId="{27F898E9-D314-4DFB-B77B-4CF67D1EF470}" dt="2019-04-26T05:30:27.681" v="2203"/>
          <ac:spMkLst>
            <pc:docMk/>
            <pc:sldMk cId="2404928096" sldId="260"/>
            <ac:spMk id="2" creationId="{46649478-5B43-4931-B863-B1ECA34091DE}"/>
          </ac:spMkLst>
        </pc:spChg>
        <pc:spChg chg="mod">
          <ac:chgData name="Jaesoon Park" userId="b25ed750-f4b5-4053-84ed-740b6e76c4de" providerId="ADAL" clId="{27F898E9-D314-4DFB-B77B-4CF67D1EF470}" dt="2019-04-23T01:10:06.291" v="1191" actId="20577"/>
          <ac:spMkLst>
            <pc:docMk/>
            <pc:sldMk cId="2404928096" sldId="260"/>
            <ac:spMk id="5" creationId="{51990B32-E77A-40EA-ABA5-6C820DFA997A}"/>
          </ac:spMkLst>
        </pc:spChg>
        <pc:graphicFrameChg chg="del">
          <ac:chgData name="Jaesoon Park" userId="b25ed750-f4b5-4053-84ed-740b6e76c4de" providerId="ADAL" clId="{27F898E9-D314-4DFB-B77B-4CF67D1EF470}" dt="2019-04-23T00:34:49.275" v="166" actId="478"/>
          <ac:graphicFrameMkLst>
            <pc:docMk/>
            <pc:sldMk cId="2404928096" sldId="260"/>
            <ac:graphicFrameMk id="6" creationId="{F39DA6F7-9945-40F1-922D-7B03770BFC4F}"/>
          </ac:graphicFrameMkLst>
        </pc:graphicFrameChg>
      </pc:sldChg>
      <pc:sldChg chg="addSp modSp add">
        <pc:chgData name="Jaesoon Park" userId="b25ed750-f4b5-4053-84ed-740b6e76c4de" providerId="ADAL" clId="{27F898E9-D314-4DFB-B77B-4CF67D1EF470}" dt="2019-04-26T05:30:47.008" v="2211" actId="20577"/>
        <pc:sldMkLst>
          <pc:docMk/>
          <pc:sldMk cId="1002399659" sldId="261"/>
        </pc:sldMkLst>
        <pc:spChg chg="mod">
          <ac:chgData name="Jaesoon Park" userId="b25ed750-f4b5-4053-84ed-740b6e76c4de" providerId="ADAL" clId="{27F898E9-D314-4DFB-B77B-4CF67D1EF470}" dt="2019-04-23T01:10:14.524" v="1195" actId="20577"/>
          <ac:spMkLst>
            <pc:docMk/>
            <pc:sldMk cId="1002399659" sldId="261"/>
            <ac:spMk id="5" creationId="{51990B32-E77A-40EA-ABA5-6C820DFA997A}"/>
          </ac:spMkLst>
        </pc:spChg>
        <pc:spChg chg="add mod">
          <ac:chgData name="Jaesoon Park" userId="b25ed750-f4b5-4053-84ed-740b6e76c4de" providerId="ADAL" clId="{27F898E9-D314-4DFB-B77B-4CF67D1EF470}" dt="2019-04-26T05:30:47.008" v="2211" actId="20577"/>
          <ac:spMkLst>
            <pc:docMk/>
            <pc:sldMk cId="1002399659" sldId="261"/>
            <ac:spMk id="6" creationId="{77396104-7E93-4EE2-B256-9245B2035BAC}"/>
          </ac:spMkLst>
        </pc:spChg>
      </pc:sldChg>
      <pc:sldChg chg="modSp add">
        <pc:chgData name="Jaesoon Park" userId="b25ed750-f4b5-4053-84ed-740b6e76c4de" providerId="ADAL" clId="{27F898E9-D314-4DFB-B77B-4CF67D1EF470}" dt="2019-04-26T05:30:39.514" v="2207" actId="20577"/>
        <pc:sldMkLst>
          <pc:docMk/>
          <pc:sldMk cId="3263569619" sldId="262"/>
        </pc:sldMkLst>
        <pc:spChg chg="mod">
          <ac:chgData name="Jaesoon Park" userId="b25ed750-f4b5-4053-84ed-740b6e76c4de" providerId="ADAL" clId="{27F898E9-D314-4DFB-B77B-4CF67D1EF470}" dt="2019-04-26T05:30:39.514" v="2207" actId="20577"/>
          <ac:spMkLst>
            <pc:docMk/>
            <pc:sldMk cId="3263569619" sldId="262"/>
            <ac:spMk id="2" creationId="{46649478-5B43-4931-B863-B1ECA34091DE}"/>
          </ac:spMkLst>
        </pc:spChg>
        <pc:spChg chg="mod">
          <ac:chgData name="Jaesoon Park" userId="b25ed750-f4b5-4053-84ed-740b6e76c4de" providerId="ADAL" clId="{27F898E9-D314-4DFB-B77B-4CF67D1EF470}" dt="2019-04-23T01:10:10.985" v="1193" actId="20577"/>
          <ac:spMkLst>
            <pc:docMk/>
            <pc:sldMk cId="3263569619" sldId="262"/>
            <ac:spMk id="5" creationId="{51990B32-E77A-40EA-ABA5-6C820DFA997A}"/>
          </ac:spMkLst>
        </pc:spChg>
      </pc:sldChg>
      <pc:sldChg chg="addSp delSp modSp add ord">
        <pc:chgData name="Jaesoon Park" userId="b25ed750-f4b5-4053-84ed-740b6e76c4de" providerId="ADAL" clId="{27F898E9-D314-4DFB-B77B-4CF67D1EF470}" dt="2019-04-23T01:16:52.953" v="1589" actId="20577"/>
        <pc:sldMkLst>
          <pc:docMk/>
          <pc:sldMk cId="2698228091" sldId="263"/>
        </pc:sldMkLst>
        <pc:spChg chg="del">
          <ac:chgData name="Jaesoon Park" userId="b25ed750-f4b5-4053-84ed-740b6e76c4de" providerId="ADAL" clId="{27F898E9-D314-4DFB-B77B-4CF67D1EF470}" dt="2019-04-23T00:45:15.252" v="1073" actId="478"/>
          <ac:spMkLst>
            <pc:docMk/>
            <pc:sldMk cId="2698228091" sldId="263"/>
            <ac:spMk id="2" creationId="{A5FF5DDC-1D95-4216-8A7D-3991DFB092BA}"/>
          </ac:spMkLst>
        </pc:spChg>
        <pc:spChg chg="del">
          <ac:chgData name="Jaesoon Park" userId="b25ed750-f4b5-4053-84ed-740b6e76c4de" providerId="ADAL" clId="{27F898E9-D314-4DFB-B77B-4CF67D1EF470}" dt="2019-04-23T00:45:15.252" v="1073" actId="478"/>
          <ac:spMkLst>
            <pc:docMk/>
            <pc:sldMk cId="2698228091" sldId="263"/>
            <ac:spMk id="3" creationId="{DB73470B-FDDB-41EC-AF29-0608D4AC73FD}"/>
          </ac:spMkLst>
        </pc:spChg>
        <pc:spChg chg="add mod">
          <ac:chgData name="Jaesoon Park" userId="b25ed750-f4b5-4053-84ed-740b6e76c4de" providerId="ADAL" clId="{27F898E9-D314-4DFB-B77B-4CF67D1EF470}" dt="2019-04-23T01:10:02.388" v="1189" actId="20577"/>
          <ac:spMkLst>
            <pc:docMk/>
            <pc:sldMk cId="2698228091" sldId="263"/>
            <ac:spMk id="6" creationId="{18DE8996-383B-4A87-9945-B47C09BDD184}"/>
          </ac:spMkLst>
        </pc:spChg>
        <pc:graphicFrameChg chg="add mod modGraphic">
          <ac:chgData name="Jaesoon Park" userId="b25ed750-f4b5-4053-84ed-740b6e76c4de" providerId="ADAL" clId="{27F898E9-D314-4DFB-B77B-4CF67D1EF470}" dt="2019-04-23T01:16:52.953" v="1589" actId="20577"/>
          <ac:graphicFrameMkLst>
            <pc:docMk/>
            <pc:sldMk cId="2698228091" sldId="263"/>
            <ac:graphicFrameMk id="4" creationId="{E816F289-A125-4DA8-9B26-76AD6A0B4D45}"/>
          </ac:graphicFrameMkLst>
        </pc:graphicFrameChg>
        <pc:picChg chg="add">
          <ac:chgData name="Jaesoon Park" userId="b25ed750-f4b5-4053-84ed-740b6e76c4de" providerId="ADAL" clId="{27F898E9-D314-4DFB-B77B-4CF67D1EF470}" dt="2019-04-23T00:45:58.985" v="1079"/>
          <ac:picMkLst>
            <pc:docMk/>
            <pc:sldMk cId="2698228091" sldId="263"/>
            <ac:picMk id="5" creationId="{F8D5B597-61A9-41AA-B64E-2A6722171B8C}"/>
          </ac:picMkLst>
        </pc:picChg>
      </pc:sldChg>
      <pc:sldChg chg="modSp add">
        <pc:chgData name="Jaesoon Park" userId="b25ed750-f4b5-4053-84ed-740b6e76c4de" providerId="ADAL" clId="{27F898E9-D314-4DFB-B77B-4CF67D1EF470}" dt="2019-04-26T05:31:14.095" v="2249" actId="20577"/>
        <pc:sldMkLst>
          <pc:docMk/>
          <pc:sldMk cId="3007221553" sldId="264"/>
        </pc:sldMkLst>
        <pc:spChg chg="mod">
          <ac:chgData name="Jaesoon Park" userId="b25ed750-f4b5-4053-84ed-740b6e76c4de" providerId="ADAL" clId="{27F898E9-D314-4DFB-B77B-4CF67D1EF470}" dt="2019-04-23T01:11:25.785" v="1302" actId="20577"/>
          <ac:spMkLst>
            <pc:docMk/>
            <pc:sldMk cId="3007221553" sldId="264"/>
            <ac:spMk id="5" creationId="{51990B32-E77A-40EA-ABA5-6C820DFA997A}"/>
          </ac:spMkLst>
        </pc:spChg>
        <pc:spChg chg="mod">
          <ac:chgData name="Jaesoon Park" userId="b25ed750-f4b5-4053-84ed-740b6e76c4de" providerId="ADAL" clId="{27F898E9-D314-4DFB-B77B-4CF67D1EF470}" dt="2019-04-26T05:31:14.095" v="2249" actId="20577"/>
          <ac:spMkLst>
            <pc:docMk/>
            <pc:sldMk cId="3007221553" sldId="264"/>
            <ac:spMk id="6" creationId="{77396104-7E93-4EE2-B256-9245B2035BA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716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7501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07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234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99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103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28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814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950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926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393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FB133-FFFB-4A26-9B25-0F997FD9C46F}" type="datetimeFigureOut">
              <a:rPr lang="ko-KR" altLang="en-US" smtClean="0"/>
              <a:t>2019-04-26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62596-44B2-429D-902D-CBC21D9BEA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439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30AF7B3-9B07-4C3E-9C7B-567D416F5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D39731-8C46-4EA7-8C46-B03BCF535F4D}"/>
              </a:ext>
            </a:extLst>
          </p:cNvPr>
          <p:cNvSpPr txBox="1"/>
          <p:nvPr/>
        </p:nvSpPr>
        <p:spPr>
          <a:xfrm>
            <a:off x="621239" y="1962939"/>
            <a:ext cx="79015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라이브 옥스팜</a:t>
            </a:r>
            <a:r>
              <a:rPr lang="en-US" altLang="ko-KR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현지 체험 프로그램</a:t>
            </a:r>
            <a:r>
              <a:rPr lang="en-US" altLang="ko-KR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지원서</a:t>
            </a:r>
            <a:endParaRPr lang="en-US" altLang="ko-KR" sz="36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지원자</a:t>
            </a:r>
            <a:r>
              <a:rPr lang="en-US" altLang="ko-KR" sz="36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000</a:t>
            </a:r>
            <a:endParaRPr lang="ko-KR" altLang="en-US" sz="36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096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I_Story_Covers.jpg">
            <a:extLst>
              <a:ext uri="{FF2B5EF4-FFF2-40B4-BE49-F238E27FC236}">
                <a16:creationId xmlns:a16="http://schemas.microsoft.com/office/drawing/2014/main" id="{A5A4ED7A-7901-4012-9032-8E44E4D6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90B32-E77A-40EA-ABA5-6C820DFA997A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개인정보</a:t>
            </a:r>
            <a:endParaRPr lang="en-US" altLang="ko-KR" sz="28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39DA6F7-9945-40F1-922D-7B03770BF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902578"/>
              </p:ext>
            </p:extLst>
          </p:nvPr>
        </p:nvGraphicFramePr>
        <p:xfrm>
          <a:off x="243019" y="1149292"/>
          <a:ext cx="8607365" cy="550053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59278">
                  <a:extLst>
                    <a:ext uri="{9D8B030D-6E8A-4147-A177-3AD203B41FA5}">
                      <a16:colId xmlns:a16="http://schemas.microsoft.com/office/drawing/2014/main" val="1579661653"/>
                    </a:ext>
                  </a:extLst>
                </a:gridCol>
                <a:gridCol w="2676088">
                  <a:extLst>
                    <a:ext uri="{9D8B030D-6E8A-4147-A177-3AD203B41FA5}">
                      <a16:colId xmlns:a16="http://schemas.microsoft.com/office/drawing/2014/main" val="1130497436"/>
                    </a:ext>
                  </a:extLst>
                </a:gridCol>
                <a:gridCol w="458635">
                  <a:extLst>
                    <a:ext uri="{9D8B030D-6E8A-4147-A177-3AD203B41FA5}">
                      <a16:colId xmlns:a16="http://schemas.microsoft.com/office/drawing/2014/main" val="3293372155"/>
                    </a:ext>
                  </a:extLst>
                </a:gridCol>
                <a:gridCol w="606767">
                  <a:extLst>
                    <a:ext uri="{9D8B030D-6E8A-4147-A177-3AD203B41FA5}">
                      <a16:colId xmlns:a16="http://schemas.microsoft.com/office/drawing/2014/main" val="4249166537"/>
                    </a:ext>
                  </a:extLst>
                </a:gridCol>
                <a:gridCol w="813732">
                  <a:extLst>
                    <a:ext uri="{9D8B030D-6E8A-4147-A177-3AD203B41FA5}">
                      <a16:colId xmlns:a16="http://schemas.microsoft.com/office/drawing/2014/main" val="1397553230"/>
                    </a:ext>
                  </a:extLst>
                </a:gridCol>
                <a:gridCol w="2692865">
                  <a:extLst>
                    <a:ext uri="{9D8B030D-6E8A-4147-A177-3AD203B41FA5}">
                      <a16:colId xmlns:a16="http://schemas.microsoft.com/office/drawing/2014/main" val="702340623"/>
                    </a:ext>
                  </a:extLst>
                </a:gridCol>
              </a:tblGrid>
              <a:tr h="362248"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이름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(</a:t>
                      </a:r>
                      <a:r>
                        <a:rPr lang="ko-KR" sz="1000" kern="0" dirty="0">
                          <a:effectLst/>
                        </a:rPr>
                        <a:t>한글</a:t>
                      </a:r>
                      <a:r>
                        <a:rPr lang="en-US" sz="1000" kern="0" dirty="0">
                          <a:effectLst/>
                        </a:rPr>
                        <a:t>) 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>
                          <a:effectLst/>
                        </a:rPr>
                        <a:t>생년월일</a:t>
                      </a:r>
                      <a:endParaRPr lang="ko-KR" sz="10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0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1900/01/01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48630915"/>
                  </a:ext>
                </a:extLst>
              </a:tr>
              <a:tr h="3754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(</a:t>
                      </a:r>
                      <a:r>
                        <a:rPr lang="ko-KR" sz="1000" kern="0" dirty="0">
                          <a:effectLst/>
                        </a:rPr>
                        <a:t>영문</a:t>
                      </a:r>
                      <a:r>
                        <a:rPr lang="en-US" sz="1000" kern="0" dirty="0">
                          <a:effectLst/>
                        </a:rPr>
                        <a:t>) </a:t>
                      </a:r>
                      <a:r>
                        <a:rPr lang="ko-KR" sz="1000" kern="0" dirty="0">
                          <a:effectLst/>
                        </a:rPr>
                        <a:t>※ 여권과 동일하게 기재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>
                          <a:effectLst/>
                        </a:rPr>
                        <a:t>성별</a:t>
                      </a:r>
                      <a:endParaRPr lang="ko-KR" sz="10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0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>
                          <a:effectLst/>
                        </a:rPr>
                        <a:t>□ 남</a:t>
                      </a:r>
                      <a:r>
                        <a:rPr lang="en-US" sz="1000" kern="0">
                          <a:effectLst/>
                        </a:rPr>
                        <a:t>     </a:t>
                      </a:r>
                      <a:r>
                        <a:rPr lang="ko-KR" sz="1000" kern="0">
                          <a:effectLst/>
                        </a:rPr>
                        <a:t>□ 여</a:t>
                      </a:r>
                      <a:endParaRPr lang="ko-KR" sz="10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21454388"/>
                  </a:ext>
                </a:extLst>
              </a:tr>
              <a:tr h="423164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000" kern="0" dirty="0">
                          <a:effectLst/>
                        </a:rPr>
                        <a:t>휴대폰 번호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30497366"/>
                  </a:ext>
                </a:extLst>
              </a:tr>
              <a:tr h="392908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거주지 주소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177926"/>
                  </a:ext>
                </a:extLst>
              </a:tr>
              <a:tr h="37007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이메일 주소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9693372"/>
                  </a:ext>
                </a:extLst>
              </a:tr>
              <a:tr h="392908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SNS </a:t>
                      </a:r>
                      <a:r>
                        <a:rPr lang="ko-KR" sz="1000" kern="0" dirty="0">
                          <a:effectLst/>
                        </a:rPr>
                        <a:t>계정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※ 페이스북</a:t>
                      </a:r>
                      <a:r>
                        <a:rPr lang="en-US" sz="1000" kern="0" dirty="0">
                          <a:effectLst/>
                        </a:rPr>
                        <a:t>/</a:t>
                      </a:r>
                      <a:r>
                        <a:rPr lang="ko-KR" sz="1000" kern="0" dirty="0" err="1">
                          <a:effectLst/>
                        </a:rPr>
                        <a:t>인스타그램</a:t>
                      </a:r>
                      <a:r>
                        <a:rPr lang="en-US" sz="1000" kern="0" dirty="0">
                          <a:effectLst/>
                        </a:rPr>
                        <a:t>/</a:t>
                      </a:r>
                      <a:r>
                        <a:rPr lang="ko-KR" sz="1000" kern="0" dirty="0">
                          <a:effectLst/>
                        </a:rPr>
                        <a:t>트위터</a:t>
                      </a:r>
                      <a:r>
                        <a:rPr lang="en-US" sz="1000" kern="0" dirty="0">
                          <a:effectLst/>
                        </a:rPr>
                        <a:t>/</a:t>
                      </a:r>
                      <a:r>
                        <a:rPr lang="ko-KR" sz="1000" kern="0" dirty="0">
                          <a:effectLst/>
                        </a:rPr>
                        <a:t>블로그 등 활동</a:t>
                      </a:r>
                      <a:r>
                        <a:rPr lang="ko-KR" altLang="en-US" sz="1000" kern="0" dirty="0">
                          <a:effectLst/>
                        </a:rPr>
                        <a:t>하고 있는 </a:t>
                      </a:r>
                      <a:r>
                        <a:rPr lang="ko-KR" sz="1000" kern="0" dirty="0">
                          <a:effectLst/>
                        </a:rPr>
                        <a:t>계정</a:t>
                      </a:r>
                      <a:r>
                        <a:rPr lang="ko-KR" altLang="en-US" sz="1000" kern="0" dirty="0">
                          <a:effectLst/>
                        </a:rPr>
                        <a:t> </a:t>
                      </a:r>
                      <a:r>
                        <a:rPr lang="ko-KR" sz="1000" kern="0" dirty="0">
                          <a:effectLst/>
                        </a:rPr>
                        <a:t>기재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200575"/>
                  </a:ext>
                </a:extLst>
              </a:tr>
              <a:tr h="5067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직업</a:t>
                      </a:r>
                      <a:r>
                        <a:rPr lang="en-US" sz="1000" kern="0" dirty="0">
                          <a:effectLst/>
                        </a:rPr>
                        <a:t>/</a:t>
                      </a:r>
                      <a:r>
                        <a:rPr lang="ko-KR" sz="1000" kern="0" dirty="0">
                          <a:effectLst/>
                        </a:rPr>
                        <a:t>사회활동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□ 대학생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전공</a:t>
                      </a:r>
                      <a:r>
                        <a:rPr lang="en-US" altLang="ko-KR" sz="1000" kern="0" dirty="0">
                          <a:effectLst/>
                        </a:rPr>
                        <a:t>:                )</a:t>
                      </a:r>
                      <a:r>
                        <a:rPr lang="ko-KR" sz="1000" kern="0" dirty="0">
                          <a:effectLst/>
                        </a:rPr>
                        <a:t>  □ 직장인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분야</a:t>
                      </a:r>
                      <a:r>
                        <a:rPr lang="en-US" altLang="ko-KR" sz="1000" kern="0" dirty="0">
                          <a:effectLst/>
                        </a:rPr>
                        <a:t>:                 )</a:t>
                      </a:r>
                      <a:r>
                        <a:rPr lang="en-US" sz="1000" kern="0" dirty="0">
                          <a:effectLst/>
                        </a:rPr>
                        <a:t>  </a:t>
                      </a:r>
                      <a:r>
                        <a:rPr lang="ko-KR" sz="1000" kern="0" dirty="0">
                          <a:effectLst/>
                        </a:rPr>
                        <a:t>□ 자영업자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분야</a:t>
                      </a:r>
                      <a:r>
                        <a:rPr lang="en-US" altLang="ko-KR" sz="1000" kern="0" dirty="0">
                          <a:effectLst/>
                        </a:rPr>
                        <a:t>:                 )</a:t>
                      </a:r>
                      <a:r>
                        <a:rPr lang="en-US" sz="1000" kern="0" dirty="0">
                          <a:effectLst/>
                        </a:rPr>
                        <a:t>  </a:t>
                      </a: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□ 프리랜서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분야</a:t>
                      </a:r>
                      <a:r>
                        <a:rPr lang="en-US" altLang="ko-KR" sz="1000" kern="0" dirty="0">
                          <a:effectLst/>
                        </a:rPr>
                        <a:t>:                 )</a:t>
                      </a:r>
                      <a:r>
                        <a:rPr lang="en-US" sz="1000" kern="0" dirty="0">
                          <a:effectLst/>
                        </a:rPr>
                        <a:t>  </a:t>
                      </a:r>
                      <a:r>
                        <a:rPr lang="ko-KR" sz="1000" kern="0" dirty="0">
                          <a:effectLst/>
                        </a:rPr>
                        <a:t>□ 주부  □ 기타</a:t>
                      </a:r>
                      <a:r>
                        <a:rPr lang="en-US" sz="1000" kern="0" dirty="0">
                          <a:effectLst/>
                        </a:rPr>
                        <a:t>(                        )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272942"/>
                  </a:ext>
                </a:extLst>
              </a:tr>
              <a:tr h="57303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취미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특기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특기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kern="0" dirty="0">
                          <a:effectLst/>
                        </a:rPr>
                        <a:t>※ </a:t>
                      </a:r>
                      <a:r>
                        <a:rPr lang="ko-KR" altLang="en-US" sz="1000" kern="0" dirty="0">
                          <a:effectLst/>
                        </a:rPr>
                        <a:t>예</a:t>
                      </a:r>
                      <a:r>
                        <a:rPr lang="en-US" altLang="ko-KR" sz="1000" kern="0" dirty="0">
                          <a:effectLst/>
                        </a:rPr>
                        <a:t>: </a:t>
                      </a:r>
                      <a:r>
                        <a:rPr lang="ko-KR" altLang="en-US" sz="1000" kern="0" dirty="0">
                          <a:effectLst/>
                        </a:rPr>
                        <a:t>외국어</a:t>
                      </a:r>
                      <a:r>
                        <a:rPr lang="en-US" altLang="ko-KR" sz="1000" kern="0" dirty="0">
                          <a:effectLst/>
                        </a:rPr>
                        <a:t>, </a:t>
                      </a:r>
                      <a:r>
                        <a:rPr lang="ko-KR" altLang="en-US" sz="1000" kern="0" dirty="0">
                          <a:effectLst/>
                        </a:rPr>
                        <a:t>글쓰기</a:t>
                      </a:r>
                      <a:r>
                        <a:rPr lang="en-US" altLang="ko-KR" sz="1000" kern="0" dirty="0">
                          <a:effectLst/>
                        </a:rPr>
                        <a:t>, </a:t>
                      </a:r>
                      <a:r>
                        <a:rPr lang="ko-KR" altLang="en-US" sz="1000" kern="0" dirty="0">
                          <a:effectLst/>
                        </a:rPr>
                        <a:t>디자인</a:t>
                      </a:r>
                      <a:r>
                        <a:rPr lang="en-US" altLang="ko-KR" sz="1000" kern="0" dirty="0">
                          <a:effectLst/>
                        </a:rPr>
                        <a:t>, </a:t>
                      </a:r>
                      <a:r>
                        <a:rPr lang="ko-KR" altLang="en-US" sz="1000" kern="0" dirty="0">
                          <a:effectLst/>
                        </a:rPr>
                        <a:t>영상 편집 등</a:t>
                      </a:r>
                      <a:endParaRPr lang="ko-KR" alt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29217203"/>
                  </a:ext>
                </a:extLst>
              </a:tr>
              <a:tr h="59557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altLang="en-US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유사 프로그램 참여 경험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altLang="ko-KR" sz="1000" kern="0" dirty="0">
                          <a:effectLst/>
                        </a:rPr>
                        <a:t>※ </a:t>
                      </a:r>
                      <a:r>
                        <a:rPr lang="ko-KR" altLang="en-US" sz="1000" kern="0" dirty="0">
                          <a:effectLst/>
                        </a:rPr>
                        <a:t>예</a:t>
                      </a:r>
                      <a:r>
                        <a:rPr lang="en-US" altLang="ko-KR" sz="1000" kern="0" dirty="0">
                          <a:effectLst/>
                        </a:rPr>
                        <a:t>: </a:t>
                      </a:r>
                      <a:r>
                        <a:rPr lang="ko-KR" altLang="en-US" sz="1000" kern="0" dirty="0">
                          <a:effectLst/>
                        </a:rPr>
                        <a:t>봉사활동</a:t>
                      </a:r>
                      <a:r>
                        <a:rPr lang="en-US" altLang="ko-KR" sz="1000" kern="0" dirty="0">
                          <a:effectLst/>
                        </a:rPr>
                        <a:t>, </a:t>
                      </a:r>
                      <a:r>
                        <a:rPr lang="ko-KR" altLang="en-US" sz="1000" kern="0" dirty="0">
                          <a:effectLst/>
                        </a:rPr>
                        <a:t>해외 방문 프로그램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479062"/>
                  </a:ext>
                </a:extLst>
              </a:tr>
              <a:tr h="59557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라이브 옥스팜</a:t>
                      </a:r>
                      <a:r>
                        <a:rPr lang="en-US" altLang="ko-KR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ko-KR" altLang="en-US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은 어떻게 알게 되었나요</a:t>
                      </a:r>
                      <a:r>
                        <a:rPr lang="en-US" altLang="ko-KR" sz="1000" kern="100" dirty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Times New Roman" panose="02020603050405020304" pitchFamily="18" charset="0"/>
                        </a:rPr>
                        <a:t>?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00" kern="0" dirty="0">
                          <a:effectLst/>
                        </a:rPr>
                        <a:t>□</a:t>
                      </a:r>
                      <a:r>
                        <a:rPr lang="en-US" altLang="ko-KR" sz="1000" kern="0" dirty="0">
                          <a:effectLst/>
                        </a:rPr>
                        <a:t> </a:t>
                      </a:r>
                      <a:r>
                        <a:rPr lang="ko-KR" altLang="en-US" sz="1000" kern="0" dirty="0">
                          <a:effectLst/>
                        </a:rPr>
                        <a:t>웹사이트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사이트명</a:t>
                      </a:r>
                      <a:r>
                        <a:rPr lang="en-US" altLang="ko-KR" sz="1000" kern="0" dirty="0">
                          <a:effectLst/>
                        </a:rPr>
                        <a:t>:                )</a:t>
                      </a:r>
                      <a:r>
                        <a:rPr lang="ko-KR" altLang="ko-KR" sz="1000" kern="0" dirty="0">
                          <a:effectLst/>
                        </a:rPr>
                        <a:t>  □ </a:t>
                      </a:r>
                      <a:r>
                        <a:rPr lang="en-US" altLang="ko-KR" sz="1000" kern="0" dirty="0">
                          <a:effectLst/>
                        </a:rPr>
                        <a:t>SNS(</a:t>
                      </a:r>
                      <a:r>
                        <a:rPr lang="ko-KR" altLang="en-US" sz="1000" kern="0" dirty="0">
                          <a:effectLst/>
                        </a:rPr>
                        <a:t>상세</a:t>
                      </a:r>
                      <a:r>
                        <a:rPr lang="en-US" altLang="ko-KR" sz="1000" kern="0" dirty="0">
                          <a:effectLst/>
                        </a:rPr>
                        <a:t>:                       )  </a:t>
                      </a:r>
                      <a:r>
                        <a:rPr lang="ko-KR" altLang="ko-KR" sz="1000" kern="0" dirty="0">
                          <a:effectLst/>
                        </a:rPr>
                        <a:t>□ </a:t>
                      </a:r>
                      <a:r>
                        <a:rPr lang="ko-KR" altLang="en-US" sz="1000" kern="0" dirty="0">
                          <a:effectLst/>
                        </a:rPr>
                        <a:t>오프라인 포스터 등</a:t>
                      </a:r>
                      <a:r>
                        <a:rPr lang="en-US" altLang="ko-KR" sz="1000" kern="0" dirty="0">
                          <a:effectLst/>
                        </a:rPr>
                        <a:t>(</a:t>
                      </a:r>
                      <a:r>
                        <a:rPr lang="ko-KR" altLang="en-US" sz="1000" kern="0" dirty="0">
                          <a:effectLst/>
                        </a:rPr>
                        <a:t>장소</a:t>
                      </a:r>
                      <a:r>
                        <a:rPr lang="en-US" altLang="ko-KR" sz="1000" kern="0" dirty="0">
                          <a:effectLst/>
                        </a:rPr>
                        <a:t>:                 ) </a:t>
                      </a:r>
                      <a:r>
                        <a:rPr lang="ko-KR" altLang="ko-KR" sz="1000" kern="0" dirty="0">
                          <a:effectLst/>
                        </a:rPr>
                        <a:t>□ </a:t>
                      </a:r>
                      <a:r>
                        <a:rPr lang="ko-KR" altLang="en-US" sz="1000" kern="0" dirty="0">
                          <a:effectLst/>
                        </a:rPr>
                        <a:t>기타</a:t>
                      </a:r>
                      <a:r>
                        <a:rPr lang="en-US" altLang="ko-KR" sz="1000" kern="0" dirty="0">
                          <a:effectLst/>
                        </a:rPr>
                        <a:t>(                                       )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4530246"/>
                  </a:ext>
                </a:extLst>
              </a:tr>
              <a:tr h="553428"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병역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※ </a:t>
                      </a:r>
                      <a:r>
                        <a:rPr lang="ko-KR" sz="1000" kern="0" dirty="0" err="1">
                          <a:effectLst/>
                        </a:rPr>
                        <a:t>병역미필자</a:t>
                      </a:r>
                      <a:r>
                        <a:rPr lang="ko-KR" altLang="en-US" sz="1000" kern="0" dirty="0" err="1">
                          <a:effectLst/>
                        </a:rPr>
                        <a:t>의</a:t>
                      </a:r>
                      <a:r>
                        <a:rPr lang="ko-KR" sz="1000" kern="0" dirty="0">
                          <a:effectLst/>
                        </a:rPr>
                        <a:t> 경우 해외 출국 시 병무청에서 허가를 받</a:t>
                      </a:r>
                      <a:r>
                        <a:rPr lang="ko-KR" altLang="en-US" sz="1000" kern="0" dirty="0">
                          <a:effectLst/>
                        </a:rPr>
                        <a:t>아</a:t>
                      </a:r>
                      <a:r>
                        <a:rPr lang="ko-KR" sz="1000" kern="0" dirty="0">
                          <a:effectLst/>
                        </a:rPr>
                        <a:t>야 하며</a:t>
                      </a:r>
                      <a:r>
                        <a:rPr lang="en-US" sz="1000" kern="0" dirty="0">
                          <a:effectLst/>
                        </a:rPr>
                        <a:t>, </a:t>
                      </a:r>
                      <a:r>
                        <a:rPr lang="ko-KR" sz="1000" kern="0" dirty="0">
                          <a:effectLst/>
                        </a:rPr>
                        <a:t>출입국 하실 때에 공항에서 신고하는 절차가 있으므로 사전에 확인하신 후 신청하시기 바랍니다</a:t>
                      </a:r>
                      <a:r>
                        <a:rPr lang="en-US" sz="1000" kern="0" dirty="0">
                          <a:effectLst/>
                        </a:rPr>
                        <a:t>. (</a:t>
                      </a:r>
                      <a:r>
                        <a:rPr lang="ko-KR" sz="1000" kern="0" dirty="0">
                          <a:effectLst/>
                        </a:rPr>
                        <a:t>병무청 </a:t>
                      </a:r>
                      <a:r>
                        <a:rPr lang="en-US" sz="1000" kern="0" dirty="0">
                          <a:effectLst/>
                        </a:rPr>
                        <a:t>http://www.mma.go.kr 1588-9090)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6724617"/>
                  </a:ext>
                </a:extLst>
              </a:tr>
              <a:tr h="3594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□ 필</a:t>
                      </a:r>
                      <a:r>
                        <a:rPr lang="en-US" sz="1000" kern="0" dirty="0">
                          <a:effectLst/>
                        </a:rPr>
                        <a:t>       </a:t>
                      </a:r>
                      <a:r>
                        <a:rPr lang="ko-KR" sz="1000" kern="0" dirty="0">
                          <a:effectLst/>
                        </a:rPr>
                        <a:t>□ 미필</a:t>
                      </a:r>
                      <a:r>
                        <a:rPr lang="en-US" sz="1000" kern="0" dirty="0">
                          <a:effectLst/>
                        </a:rPr>
                        <a:t>      </a:t>
                      </a:r>
                      <a:r>
                        <a:rPr lang="ko-KR" sz="1000" kern="0" dirty="0">
                          <a:effectLst/>
                        </a:rPr>
                        <a:t>□ 해당사항</a:t>
                      </a:r>
                      <a:r>
                        <a:rPr lang="en-US" altLang="ko-KR" sz="1000" kern="0" dirty="0">
                          <a:effectLst/>
                        </a:rPr>
                        <a:t> </a:t>
                      </a:r>
                      <a:r>
                        <a:rPr lang="ko-KR" sz="1000" kern="0" dirty="0">
                          <a:effectLst/>
                        </a:rPr>
                        <a:t>없음</a:t>
                      </a:r>
                      <a:endParaRPr lang="ko-KR" sz="10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7250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3363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816F289-A125-4DA8-9B26-76AD6A0B4D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297719"/>
              </p:ext>
            </p:extLst>
          </p:nvPr>
        </p:nvGraphicFramePr>
        <p:xfrm>
          <a:off x="184558" y="1147740"/>
          <a:ext cx="8741328" cy="550208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741328">
                  <a:extLst>
                    <a:ext uri="{9D8B030D-6E8A-4147-A177-3AD203B41FA5}">
                      <a16:colId xmlns:a16="http://schemas.microsoft.com/office/drawing/2014/main" val="481392268"/>
                    </a:ext>
                  </a:extLst>
                </a:gridCol>
              </a:tblGrid>
              <a:tr h="66439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</a:rPr>
                        <a:t>1) </a:t>
                      </a:r>
                      <a:r>
                        <a:rPr lang="ko-KR" sz="1200" kern="0" dirty="0">
                          <a:effectLst/>
                        </a:rPr>
                        <a:t>본인은 신청서에 기재한 개인정보가 옥스팜</a:t>
                      </a:r>
                      <a:r>
                        <a:rPr lang="en-US" altLang="ko-KR" sz="1200" kern="0" dirty="0">
                          <a:effectLst/>
                        </a:rPr>
                        <a:t> </a:t>
                      </a:r>
                      <a:r>
                        <a:rPr lang="ko-KR" sz="1200" kern="0" dirty="0">
                          <a:effectLst/>
                        </a:rPr>
                        <a:t>라이브 현장 </a:t>
                      </a:r>
                      <a:r>
                        <a:rPr lang="ko-KR" altLang="en-US" sz="1200" kern="0" dirty="0">
                          <a:effectLst/>
                        </a:rPr>
                        <a:t>체험</a:t>
                      </a:r>
                      <a:r>
                        <a:rPr lang="ko-KR" sz="1200" kern="0" dirty="0">
                          <a:effectLst/>
                        </a:rPr>
                        <a:t> 프로그램에 관련된 서비스 및 안내 제공의 목적으로 수집</a:t>
                      </a:r>
                      <a:r>
                        <a:rPr lang="en-US" sz="1200" kern="0" dirty="0">
                          <a:effectLst/>
                        </a:rPr>
                        <a:t>, </a:t>
                      </a:r>
                      <a:r>
                        <a:rPr lang="ko-KR" sz="1200" kern="0" dirty="0">
                          <a:effectLst/>
                        </a:rPr>
                        <a:t>활용되는 것에 동의합니다</a:t>
                      </a:r>
                      <a:r>
                        <a:rPr lang="en-US" sz="1200" kern="0" dirty="0">
                          <a:effectLst/>
                        </a:rPr>
                        <a:t>.</a:t>
                      </a:r>
                      <a:endParaRPr lang="ko-KR" sz="12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1890149"/>
                  </a:ext>
                </a:extLst>
              </a:tr>
              <a:tr h="313306">
                <a:tc>
                  <a:txBody>
                    <a:bodyPr/>
                    <a:lstStyle/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ko-KR" sz="1200" kern="0">
                          <a:effectLst/>
                        </a:rPr>
                        <a:t>□ 예 </a:t>
                      </a:r>
                      <a:r>
                        <a:rPr lang="en-US" sz="1200" kern="0">
                          <a:effectLst/>
                        </a:rPr>
                        <a:t>              </a:t>
                      </a:r>
                      <a:r>
                        <a:rPr lang="ko-KR" sz="1200" kern="0">
                          <a:effectLst/>
                        </a:rPr>
                        <a:t>□ 아니오</a:t>
                      </a:r>
                      <a:endParaRPr lang="ko-KR" sz="1200" kern="10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88680415"/>
                  </a:ext>
                </a:extLst>
              </a:tr>
              <a:tr h="475481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</a:rPr>
                        <a:t>2) </a:t>
                      </a:r>
                      <a:r>
                        <a:rPr lang="ko-KR" sz="1200" kern="0" dirty="0">
                          <a:effectLst/>
                        </a:rPr>
                        <a:t>현장 방문 시 촬영된 사진 및 영상 자료가 옥스팜 기관 및 </a:t>
                      </a:r>
                      <a:r>
                        <a:rPr lang="ko-KR" altLang="en-US" sz="1200" kern="0" dirty="0">
                          <a:effectLst/>
                        </a:rPr>
                        <a:t>라이브 옥스팜 </a:t>
                      </a:r>
                      <a:r>
                        <a:rPr lang="ko-KR" sz="1200" kern="0" dirty="0">
                          <a:effectLst/>
                        </a:rPr>
                        <a:t>홍보 콘텐츠로 활용되는 것에 동의합니다</a:t>
                      </a:r>
                      <a:r>
                        <a:rPr lang="en-US" sz="1200" kern="0" dirty="0">
                          <a:effectLst/>
                        </a:rPr>
                        <a:t>.</a:t>
                      </a:r>
                      <a:endParaRPr lang="ko-KR" sz="12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4229497"/>
                  </a:ext>
                </a:extLst>
              </a:tr>
              <a:tr h="313306">
                <a:tc>
                  <a:txBody>
                    <a:bodyPr/>
                    <a:lstStyle/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effectLst/>
                        </a:rPr>
                        <a:t>□ 예</a:t>
                      </a:r>
                      <a:r>
                        <a:rPr lang="en-US" sz="1200" kern="0" dirty="0">
                          <a:effectLst/>
                        </a:rPr>
                        <a:t>               </a:t>
                      </a:r>
                      <a:r>
                        <a:rPr lang="ko-KR" sz="1200" kern="0" dirty="0">
                          <a:effectLst/>
                        </a:rPr>
                        <a:t>□ </a:t>
                      </a:r>
                      <a:r>
                        <a:rPr lang="ko-KR" sz="1200" kern="0" dirty="0" err="1">
                          <a:effectLst/>
                        </a:rPr>
                        <a:t>아니오</a:t>
                      </a:r>
                      <a:endParaRPr lang="ko-KR" sz="12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9420604"/>
                  </a:ext>
                </a:extLst>
              </a:tr>
              <a:tr h="672290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</a:rPr>
                        <a:t>3) </a:t>
                      </a:r>
                      <a:r>
                        <a:rPr lang="ko-KR" sz="1200" kern="0" dirty="0">
                          <a:effectLst/>
                        </a:rPr>
                        <a:t>본인은 요르단 사업 현장 방문에 문제가 없을 만큼 신체적으로 건강함을 확인하며</a:t>
                      </a:r>
                      <a:r>
                        <a:rPr lang="en-US" sz="1200" kern="0" dirty="0">
                          <a:effectLst/>
                        </a:rPr>
                        <a:t>, </a:t>
                      </a:r>
                      <a:r>
                        <a:rPr lang="ko-KR" sz="1200" kern="0" dirty="0">
                          <a:effectLst/>
                        </a:rPr>
                        <a:t>현장 방문 전 필요한 예방접종 및 예방약 처방에 대해 의사와 상의 후 진행할 것을 약속합니다</a:t>
                      </a:r>
                      <a:r>
                        <a:rPr lang="en-US" sz="1200" kern="0" dirty="0">
                          <a:effectLst/>
                        </a:rPr>
                        <a:t>. </a:t>
                      </a:r>
                      <a:r>
                        <a:rPr lang="ko-KR" sz="1200" kern="0" dirty="0">
                          <a:effectLst/>
                        </a:rPr>
                        <a:t>또한 건강상의 문제로 발생한 책임은 모두 본인에게 있음을 동의합니다</a:t>
                      </a:r>
                      <a:r>
                        <a:rPr lang="en-US" sz="1200" kern="0" dirty="0">
                          <a:effectLst/>
                        </a:rPr>
                        <a:t>. </a:t>
                      </a:r>
                      <a:endParaRPr lang="ko-KR" sz="12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1485553"/>
                  </a:ext>
                </a:extLst>
              </a:tr>
              <a:tr h="302843">
                <a:tc>
                  <a:txBody>
                    <a:bodyPr/>
                    <a:lstStyle/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effectLst/>
                        </a:rPr>
                        <a:t>□ 예</a:t>
                      </a:r>
                      <a:r>
                        <a:rPr lang="en-US" sz="1200" kern="0" dirty="0">
                          <a:effectLst/>
                        </a:rPr>
                        <a:t>               </a:t>
                      </a:r>
                      <a:r>
                        <a:rPr lang="ko-KR" sz="1200" kern="0" dirty="0">
                          <a:effectLst/>
                        </a:rPr>
                        <a:t>□ </a:t>
                      </a:r>
                      <a:r>
                        <a:rPr lang="ko-KR" sz="1200" kern="0" dirty="0" err="1">
                          <a:effectLst/>
                        </a:rPr>
                        <a:t>아니오</a:t>
                      </a:r>
                      <a:endParaRPr lang="ko-KR" sz="12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44644305"/>
                  </a:ext>
                </a:extLst>
              </a:tr>
              <a:tr h="2760465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</a:endParaRP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본인은 신청서에 사실만을 기재하였으며 추후 거짓으로 밝혀질 경우 옥스팜이 현장 방문을 취소할 수 있음과 천재지변으로 인한 일정 변경 및 취소</a:t>
                      </a:r>
                      <a:r>
                        <a:rPr lang="en-US" sz="1000" kern="0" dirty="0">
                          <a:effectLst/>
                        </a:rPr>
                        <a:t>, </a:t>
                      </a:r>
                      <a:r>
                        <a:rPr lang="ko-KR" sz="1000" kern="0" dirty="0">
                          <a:effectLst/>
                        </a:rPr>
                        <a:t>개인 질병이나 부주의로 인한 사고에 대해서는 옥스팜에 책임을 묻지 않음을 동의합니다</a:t>
                      </a:r>
                      <a:r>
                        <a:rPr lang="en-US" sz="1000" kern="0" dirty="0">
                          <a:effectLst/>
                        </a:rPr>
                        <a:t>. </a:t>
                      </a:r>
                      <a:r>
                        <a:rPr lang="ko-KR" sz="1000" kern="0" dirty="0">
                          <a:effectLst/>
                        </a:rPr>
                        <a:t>또한 본인은 현장 방문 준비 및 활동하는 기간 동안 옥스팜 직원의 안내에 적극 협조할 것을 약속하며</a:t>
                      </a:r>
                      <a:r>
                        <a:rPr lang="en-US" sz="1000" kern="0" dirty="0">
                          <a:effectLst/>
                        </a:rPr>
                        <a:t>, </a:t>
                      </a:r>
                      <a:r>
                        <a:rPr lang="ko-KR" sz="1000" kern="0" dirty="0">
                          <a:effectLst/>
                        </a:rPr>
                        <a:t>상기와 같이 옥스팜 현장 방문 및 </a:t>
                      </a:r>
                      <a:r>
                        <a:rPr lang="ko-KR" altLang="en-US" sz="1000" kern="0" dirty="0">
                          <a:effectLst/>
                        </a:rPr>
                        <a:t>라이브 옥스팜 캠페인 </a:t>
                      </a:r>
                      <a:r>
                        <a:rPr lang="ko-KR" sz="1000" kern="0" dirty="0">
                          <a:effectLst/>
                        </a:rPr>
                        <a:t>활동 내용에 동의하며 신청합니다</a:t>
                      </a:r>
                      <a:r>
                        <a:rPr lang="en-US" sz="1000" kern="0" dirty="0">
                          <a:effectLst/>
                        </a:rPr>
                        <a:t>.</a:t>
                      </a:r>
                      <a:endParaRPr lang="ko-KR" sz="1000" kern="100" dirty="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</a:endParaRPr>
                    </a:p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년 </a:t>
                      </a:r>
                      <a:r>
                        <a:rPr lang="en-US" sz="1000" kern="0" dirty="0">
                          <a:effectLst/>
                        </a:rPr>
                        <a:t>    </a:t>
                      </a:r>
                      <a:r>
                        <a:rPr lang="ko-KR" sz="1000" kern="0" dirty="0">
                          <a:effectLst/>
                        </a:rPr>
                        <a:t>월 </a:t>
                      </a:r>
                      <a:r>
                        <a:rPr lang="en-US" sz="1000" kern="0" dirty="0">
                          <a:effectLst/>
                        </a:rPr>
                        <a:t>    </a:t>
                      </a:r>
                      <a:r>
                        <a:rPr lang="ko-KR" sz="1000" kern="0" dirty="0">
                          <a:effectLst/>
                        </a:rPr>
                        <a:t>일</a:t>
                      </a:r>
                      <a:endParaRPr lang="ko-KR" sz="1000" kern="100" dirty="0">
                        <a:effectLst/>
                      </a:endParaRPr>
                    </a:p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effectLst/>
                        </a:rPr>
                        <a:t> </a:t>
                      </a:r>
                      <a:endParaRPr lang="ko-KR" sz="1000" kern="100" dirty="0">
                        <a:effectLst/>
                      </a:endParaRPr>
                    </a:p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effectLst/>
                        </a:rPr>
                        <a:t>신청자 </a:t>
                      </a:r>
                      <a:r>
                        <a:rPr lang="en-US" sz="1000" kern="0" dirty="0">
                          <a:effectLst/>
                        </a:rPr>
                        <a:t>             (</a:t>
                      </a:r>
                      <a:r>
                        <a:rPr lang="ko-KR" sz="1000" kern="0" dirty="0">
                          <a:effectLst/>
                        </a:rPr>
                        <a:t>인</a:t>
                      </a:r>
                      <a:r>
                        <a:rPr lang="en-US" sz="1000" kern="0" dirty="0">
                          <a:effectLst/>
                        </a:rPr>
                        <a:t>)</a:t>
                      </a:r>
                      <a:endParaRPr lang="ko-KR" sz="1000" kern="100" dirty="0">
                        <a:effectLst/>
                      </a:endParaRPr>
                    </a:p>
                    <a:p>
                      <a:pPr marL="127000" algn="ctr" latinLnBrk="1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</a:rPr>
                        <a:t> </a:t>
                      </a:r>
                      <a:endParaRPr lang="ko-KR" sz="800" kern="100" dirty="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2200" kern="0" dirty="0">
                          <a:effectLst/>
                        </a:rPr>
                        <a:t>재단법인 </a:t>
                      </a:r>
                      <a:r>
                        <a:rPr lang="ko-KR" sz="2200" kern="0" dirty="0" err="1">
                          <a:effectLst/>
                        </a:rPr>
                        <a:t>옥</a:t>
                      </a:r>
                      <a:r>
                        <a:rPr lang="ko-KR" altLang="en-US" sz="2200" kern="0" dirty="0" err="1">
                          <a:effectLst/>
                        </a:rPr>
                        <a:t>스</a:t>
                      </a:r>
                      <a:r>
                        <a:rPr lang="ko-KR" sz="2200" kern="0" dirty="0" err="1">
                          <a:effectLst/>
                        </a:rPr>
                        <a:t>팜코리아</a:t>
                      </a:r>
                      <a:endParaRPr lang="ko-KR" sz="800" kern="100" dirty="0"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1272" marR="61272" marT="0" marB="0" anchor="ctr"/>
                </a:tc>
                <a:extLst>
                  <a:ext uri="{0D108BD9-81ED-4DB2-BD59-A6C34878D82A}">
                    <a16:rowId xmlns:a16="http://schemas.microsoft.com/office/drawing/2014/main" val="1354997472"/>
                  </a:ext>
                </a:extLst>
              </a:tr>
            </a:tbl>
          </a:graphicData>
        </a:graphic>
      </p:graphicFrame>
      <p:pic>
        <p:nvPicPr>
          <p:cNvPr id="5" name="Picture 3" descr="OI_Story_Covers.jpg">
            <a:extLst>
              <a:ext uri="{FF2B5EF4-FFF2-40B4-BE49-F238E27FC236}">
                <a16:creationId xmlns:a16="http://schemas.microsoft.com/office/drawing/2014/main" id="{F8D5B597-61A9-41AA-B64E-2A6722171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DE8996-383B-4A87-9945-B47C09BDD184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지원자 동의 항목</a:t>
            </a:r>
            <a:endParaRPr lang="en-US" altLang="ko-KR" sz="28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8228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I_Story_Covers.jpg">
            <a:extLst>
              <a:ext uri="{FF2B5EF4-FFF2-40B4-BE49-F238E27FC236}">
                <a16:creationId xmlns:a16="http://schemas.microsoft.com/office/drawing/2014/main" id="{A5A4ED7A-7901-4012-9032-8E44E4D6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90B32-E77A-40EA-ABA5-6C820DFA997A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지원동기</a:t>
            </a:r>
            <a:endParaRPr lang="en-US" altLang="ko-KR" sz="28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649478-5B43-4931-B863-B1ECA34091DE}"/>
              </a:ext>
            </a:extLst>
          </p:cNvPr>
          <p:cNvSpPr txBox="1"/>
          <p:nvPr/>
        </p:nvSpPr>
        <p:spPr>
          <a:xfrm>
            <a:off x="0" y="10092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라이브 옥스팜 현지 체험 프로그램에 지원하게 된 동기와 왜 본인이 선발되어 현장에 가야 하는지에 대해 표현해 주세요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.(500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 이내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이미지 추가 자유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4928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I_Story_Covers.jpg">
            <a:extLst>
              <a:ext uri="{FF2B5EF4-FFF2-40B4-BE49-F238E27FC236}">
                <a16:creationId xmlns:a16="http://schemas.microsoft.com/office/drawing/2014/main" id="{A5A4ED7A-7901-4012-9032-8E44E4D6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90B32-E77A-40EA-ABA5-6C820DFA997A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만나고 싶은 사람</a:t>
            </a:r>
            <a:endParaRPr lang="en-US" altLang="ko-KR" sz="28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649478-5B43-4931-B863-B1ECA34091DE}"/>
              </a:ext>
            </a:extLst>
          </p:cNvPr>
          <p:cNvSpPr txBox="1"/>
          <p:nvPr/>
        </p:nvSpPr>
        <p:spPr>
          <a:xfrm>
            <a:off x="0" y="10092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현장에서 특별히 만나고 싶은 사람은 누구인지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그 이유와 묻고 싶은 질문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(=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듣고 싶은 이야기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3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가지를 설명해주세요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.(500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 이내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이미지 추가 자유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63569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I_Story_Covers.jpg">
            <a:extLst>
              <a:ext uri="{FF2B5EF4-FFF2-40B4-BE49-F238E27FC236}">
                <a16:creationId xmlns:a16="http://schemas.microsoft.com/office/drawing/2014/main" id="{A5A4ED7A-7901-4012-9032-8E44E4D6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90B32-E77A-40EA-ABA5-6C820DFA997A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이후의 계획</a:t>
            </a:r>
            <a:endParaRPr lang="en-US" altLang="ko-KR" sz="2800" b="1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96104-7E93-4EE2-B256-9245B2035BAC}"/>
              </a:ext>
            </a:extLst>
          </p:cNvPr>
          <p:cNvSpPr txBox="1"/>
          <p:nvPr/>
        </p:nvSpPr>
        <p:spPr>
          <a:xfrm>
            <a:off x="0" y="10092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현장 체험 프로그램을 마친 후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스토리를 전하는 자리를 가질 예정인데요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대중에게 이야기를 잘 전달하는 본인만의 방식을 알려주세요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.(500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 이내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이미지 추가 자유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002399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I_Story_Covers.jpg">
            <a:extLst>
              <a:ext uri="{FF2B5EF4-FFF2-40B4-BE49-F238E27FC236}">
                <a16:creationId xmlns:a16="http://schemas.microsoft.com/office/drawing/2014/main" id="{A5A4ED7A-7901-4012-9032-8E44E4D6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29"/>
          <a:stretch>
            <a:fillRect/>
          </a:stretch>
        </p:blipFill>
        <p:spPr bwMode="auto">
          <a:xfrm>
            <a:off x="0" y="0"/>
            <a:ext cx="9144000" cy="9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990B32-E77A-40EA-ABA5-6C820DFA997A}"/>
              </a:ext>
            </a:extLst>
          </p:cNvPr>
          <p:cNvSpPr txBox="1"/>
          <p:nvPr/>
        </p:nvSpPr>
        <p:spPr>
          <a:xfrm>
            <a:off x="0" y="20817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6. 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내가 자신 있는 것</a:t>
            </a:r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선택사항</a:t>
            </a:r>
            <a:r>
              <a:rPr lang="en-US" altLang="ko-KR" sz="2800" b="1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96104-7E93-4EE2-B256-9245B2035BAC}"/>
              </a:ext>
            </a:extLst>
          </p:cNvPr>
          <p:cNvSpPr txBox="1"/>
          <p:nvPr/>
        </p:nvSpPr>
        <p:spPr>
          <a:xfrm>
            <a:off x="0" y="1009240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본인이 자랑하고 싶은 잘하는 분야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성공적으로 수행했던 프로젝트가 있다면 자유로운 형식으로 기재해 주세요</a:t>
            </a:r>
            <a:r>
              <a:rPr lang="en-US" altLang="ko-KR" sz="1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7221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408</Words>
  <Application>Microsoft Office PowerPoint</Application>
  <PresentationFormat>화면 슬라이드 쇼(4:3)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나눔고딕</vt:lpstr>
      <vt:lpstr>나눔스퀘어</vt:lpstr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Jaesoon Park</dc:creator>
  <cp:lastModifiedBy>Jaesoon Park</cp:lastModifiedBy>
  <cp:revision>1</cp:revision>
  <dcterms:created xsi:type="dcterms:W3CDTF">2019-04-23T00:18:29Z</dcterms:created>
  <dcterms:modified xsi:type="dcterms:W3CDTF">2019-04-26T05:34:00Z</dcterms:modified>
</cp:coreProperties>
</file>