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59" r:id="rId5"/>
    <p:sldId id="261" r:id="rId6"/>
    <p:sldId id="262" r:id="rId7"/>
    <p:sldId id="263" r:id="rId8"/>
    <p:sldId id="264" r:id="rId9"/>
    <p:sldId id="265" r:id="rId10"/>
    <p:sldId id="269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2B88"/>
    <a:srgbClr val="E8E8E8"/>
    <a:srgbClr val="C497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0. 표지(제목, 팀명, 팀원의 이름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D507BAD-D122-13A8-D8BC-B149AA9CC42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902691"/>
            <a:ext cx="9144000" cy="1607271"/>
          </a:xfrm>
        </p:spPr>
        <p:txBody>
          <a:bodyPr anchor="ctr">
            <a:normAutofit/>
          </a:bodyPr>
          <a:lstStyle>
            <a:lvl1pPr algn="ctr">
              <a:defRPr sz="4000"/>
            </a:lvl1pPr>
          </a:lstStyle>
          <a:p>
            <a:r>
              <a:rPr lang="ko-KR" altLang="en-US"/>
              <a:t>프로젝트 제목을 클릭하고 입력합니다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C2B0313-3F1D-007D-DE03-7616F9C86D1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7"/>
            <a:ext cx="9144000" cy="1694581"/>
          </a:xfrm>
        </p:spPr>
        <p:txBody>
          <a:bodyPr/>
          <a:lstStyle>
            <a:lvl1pPr marL="0" indent="0" algn="ctr">
              <a:buNone/>
              <a:defRPr sz="2400"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여기를 클릭하여 팀 이름을 입력해주세요</a:t>
            </a:r>
            <a:r>
              <a:rPr lang="en-US" altLang="ko-KR"/>
              <a:t>.</a:t>
            </a:r>
            <a:br>
              <a:rPr lang="en-US" altLang="ko-KR"/>
            </a:br>
            <a:endParaRPr lang="en-US" altLang="ko-KR"/>
          </a:p>
          <a:p>
            <a:r>
              <a:rPr lang="ko-KR" altLang="en-US"/>
              <a:t>그리고 팀장의 이름과 팀원의 이름</a:t>
            </a:r>
            <a:r>
              <a:rPr lang="en-US" altLang="ko-KR"/>
              <a:t>,</a:t>
            </a:r>
          </a:p>
          <a:p>
            <a:r>
              <a:rPr lang="ko-KR" altLang="en-US"/>
              <a:t>여기에 소속</a:t>
            </a:r>
            <a:r>
              <a:rPr lang="en-US" altLang="ko-KR"/>
              <a:t>(</a:t>
            </a:r>
            <a:r>
              <a:rPr lang="ko-KR" altLang="en-US"/>
              <a:t>학교명</a:t>
            </a:r>
            <a:r>
              <a:rPr lang="en-US" altLang="ko-KR"/>
              <a:t>)</a:t>
            </a:r>
            <a:r>
              <a:rPr lang="ko-KR" altLang="en-US"/>
              <a:t>을 작성합니다</a:t>
            </a:r>
            <a:r>
              <a:rPr lang="en-US" altLang="ko-KR"/>
              <a:t>.</a:t>
            </a:r>
          </a:p>
          <a:p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DAE27E7-B3BF-3E91-C6A2-50D44A64A532}"/>
              </a:ext>
            </a:extLst>
          </p:cNvPr>
          <p:cNvSpPr txBox="1"/>
          <p:nvPr userDrawn="1"/>
        </p:nvSpPr>
        <p:spPr>
          <a:xfrm>
            <a:off x="4116933" y="729596"/>
            <a:ext cx="395813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>
                <a:latin typeface="+mn-ea"/>
                <a:ea typeface="+mn-ea"/>
              </a:rPr>
              <a:t>이 페이지에 프로젝트 제목</a:t>
            </a:r>
            <a:r>
              <a:rPr lang="en-US" altLang="ko-KR" sz="1100">
                <a:latin typeface="+mn-ea"/>
                <a:ea typeface="+mn-ea"/>
              </a:rPr>
              <a:t>, </a:t>
            </a:r>
            <a:r>
              <a:rPr lang="ko-KR" altLang="en-US" sz="1100">
                <a:latin typeface="+mn-ea"/>
                <a:ea typeface="+mn-ea"/>
              </a:rPr>
              <a:t>팀 이름</a:t>
            </a:r>
            <a:r>
              <a:rPr lang="en-US" altLang="ko-KR" sz="1100">
                <a:latin typeface="+mn-ea"/>
                <a:ea typeface="+mn-ea"/>
              </a:rPr>
              <a:t>, </a:t>
            </a:r>
            <a:r>
              <a:rPr lang="ko-KR" altLang="en-US" sz="1100">
                <a:latin typeface="+mn-ea"/>
                <a:ea typeface="+mn-ea"/>
              </a:rPr>
              <a:t>팀원 이름을 입력합니다</a:t>
            </a:r>
            <a:r>
              <a:rPr lang="en-US" altLang="ko-KR" sz="1100">
                <a:latin typeface="+mn-ea"/>
                <a:ea typeface="+mn-ea"/>
              </a:rPr>
              <a:t>.</a:t>
            </a:r>
            <a:endParaRPr lang="ko-KR" altLang="en-US" sz="110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76799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. 요약문, 주제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21370E-8E8A-C82C-9887-ED5ADC03DF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7236" y="1071418"/>
            <a:ext cx="11157527" cy="994900"/>
          </a:xfrm>
        </p:spPr>
        <p:txBody>
          <a:bodyPr>
            <a:noAutofit/>
          </a:bodyPr>
          <a:lstStyle>
            <a:lvl1pPr algn="ctr">
              <a:defRPr sz="2800"/>
            </a:lvl1pPr>
          </a:lstStyle>
          <a:p>
            <a:r>
              <a:rPr lang="ko-KR" altLang="en-US"/>
              <a:t>여기를 클릭하여 프로젝트의 제목을 입력해주세요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8C9635A-8783-08B0-DCF2-A03B974CF24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7235" y="2620616"/>
            <a:ext cx="11157528" cy="3068984"/>
          </a:xfrm>
        </p:spPr>
        <p:txBody>
          <a:bodyPr>
            <a:noAutofit/>
          </a:bodyPr>
          <a:lstStyle>
            <a:lvl1pPr marL="0" indent="0" algn="just">
              <a:lnSpc>
                <a:spcPct val="150000"/>
              </a:lnSpc>
              <a:buNone/>
              <a:defRPr sz="1400">
                <a:latin typeface="+mn-lt"/>
              </a:defRPr>
            </a:lvl1pPr>
          </a:lstStyle>
          <a:p>
            <a:pPr marL="0" marR="0" lvl="0" indent="0" algn="just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ko-KR" altLang="en-US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최대 </a:t>
            </a:r>
            <a:r>
              <a:rPr lang="en-US" altLang="ko-KR" sz="1800" dirty="0" smtClean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350</a:t>
            </a:r>
            <a:r>
              <a:rPr lang="ko-KR" altLang="en-US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자 내외의 한 단락으로 구성합니다</a:t>
            </a:r>
            <a:r>
              <a:rPr lang="en-US" altLang="ko-KR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en-US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이 요약</a:t>
            </a:r>
            <a:r>
              <a:rPr lang="en-US" altLang="ko-KR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(</a:t>
            </a:r>
            <a:r>
              <a:rPr lang="ko-KR" altLang="en-US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초록</a:t>
            </a:r>
            <a:r>
              <a:rPr lang="en-US" altLang="ko-KR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)</a:t>
            </a:r>
            <a:r>
              <a:rPr lang="ko-KR" altLang="en-US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은 프로젝트에 대한 적절한 개요로 작성합니다</a:t>
            </a:r>
            <a:r>
              <a:rPr lang="en-US" altLang="ko-KR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en-US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내용은 </a:t>
            </a:r>
            <a:r>
              <a:rPr lang="en-US" altLang="ko-KR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(1) </a:t>
            </a:r>
            <a:r>
              <a:rPr lang="ko-KR" altLang="en-US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배경</a:t>
            </a:r>
            <a:r>
              <a:rPr lang="en-US" altLang="ko-KR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: </a:t>
            </a:r>
            <a:r>
              <a:rPr lang="ko-KR" altLang="en-US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주제선정이유</a:t>
            </a:r>
            <a:r>
              <a:rPr lang="en-US" altLang="ko-KR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en-US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개발 필요성 </a:t>
            </a:r>
            <a:r>
              <a:rPr lang="en-US" altLang="ko-KR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(2) </a:t>
            </a:r>
            <a:r>
              <a:rPr lang="ko-KR" altLang="en-US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방법</a:t>
            </a:r>
            <a:r>
              <a:rPr lang="en-US" altLang="ko-KR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: </a:t>
            </a:r>
            <a:r>
              <a:rPr lang="ko-KR" altLang="en-US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적용된 주요 탐구 방법</a:t>
            </a:r>
            <a:r>
              <a:rPr lang="en-US" altLang="ko-KR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, 4Dframe</a:t>
            </a:r>
            <a:r>
              <a:rPr lang="ko-KR" altLang="en-US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을 사용한 방법을 간략하게 설명</a:t>
            </a:r>
            <a:r>
              <a:rPr lang="en-US" altLang="ko-KR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, (3) </a:t>
            </a:r>
            <a:r>
              <a:rPr lang="ko-KR" altLang="en-US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결과</a:t>
            </a:r>
            <a:r>
              <a:rPr lang="en-US" altLang="ko-KR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: </a:t>
            </a:r>
            <a:r>
              <a:rPr lang="ko-KR" altLang="en-US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이 프로젝트의 주요한 결과를 요약</a:t>
            </a:r>
            <a:r>
              <a:rPr lang="en-US" altLang="ko-KR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, (4) </a:t>
            </a:r>
            <a:r>
              <a:rPr lang="ko-KR" altLang="en-US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결론</a:t>
            </a:r>
            <a:r>
              <a:rPr lang="en-US" altLang="ko-KR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: </a:t>
            </a:r>
            <a:r>
              <a:rPr lang="ko-KR" altLang="en-US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결과를 통해 얻은 생각</a:t>
            </a:r>
            <a:r>
              <a:rPr lang="en-US" altLang="ko-KR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en-US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해석</a:t>
            </a:r>
            <a:r>
              <a:rPr lang="en-US" altLang="ko-KR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en-US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간단한 전망을 표시합니다</a:t>
            </a:r>
            <a:r>
              <a:rPr lang="en-US" altLang="ko-KR" sz="1800" dirty="0"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</a:p>
          <a:p>
            <a:pPr lvl="0"/>
            <a:endParaRPr lang="en-US" altLang="ko-KR" dirty="0"/>
          </a:p>
          <a:p>
            <a:pPr lvl="0"/>
            <a:r>
              <a:rPr lang="ko-KR" altLang="en-US" dirty="0" err="1"/>
              <a:t>주요어</a:t>
            </a:r>
            <a:r>
              <a:rPr lang="en-US" altLang="ko-KR" dirty="0"/>
              <a:t>: </a:t>
            </a:r>
            <a:r>
              <a:rPr lang="ko-KR" altLang="en-US" dirty="0"/>
              <a:t>반드시 이 프로젝트 주제와 관련된 </a:t>
            </a:r>
            <a:r>
              <a:rPr lang="en-US" altLang="ko-KR" dirty="0"/>
              <a:t>3~5</a:t>
            </a:r>
            <a:r>
              <a:rPr lang="ko-KR" altLang="en-US" dirty="0"/>
              <a:t>개 사이의 </a:t>
            </a:r>
            <a:r>
              <a:rPr lang="ko-KR" altLang="en-US" dirty="0" err="1"/>
              <a:t>주요어를</a:t>
            </a:r>
            <a:r>
              <a:rPr lang="ko-KR" altLang="en-US" dirty="0"/>
              <a:t> 선정해주세요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89FC6A2-0F98-4780-F742-003FF8750279}"/>
              </a:ext>
            </a:extLst>
          </p:cNvPr>
          <p:cNvSpPr txBox="1"/>
          <p:nvPr userDrawn="1"/>
        </p:nvSpPr>
        <p:spPr>
          <a:xfrm>
            <a:off x="5400937" y="2158801"/>
            <a:ext cx="11721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요약</a:t>
            </a:r>
            <a:r>
              <a:rPr lang="en-US" altLang="ko-KR"/>
              <a:t>/</a:t>
            </a:r>
            <a:r>
              <a:rPr lang="ko-KR" altLang="en-US"/>
              <a:t>초록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A3A5CE-3449-D293-7B2E-C29DCE2AB1AD}"/>
              </a:ext>
            </a:extLst>
          </p:cNvPr>
          <p:cNvSpPr txBox="1"/>
          <p:nvPr userDrawn="1"/>
        </p:nvSpPr>
        <p:spPr>
          <a:xfrm>
            <a:off x="3100628" y="729596"/>
            <a:ext cx="599074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/>
              <a:t>이 페이지에서는 프로젝트 제목</a:t>
            </a:r>
            <a:r>
              <a:rPr lang="en-US" altLang="ko-KR" sz="1100"/>
              <a:t>, </a:t>
            </a:r>
            <a:r>
              <a:rPr lang="ko-KR" altLang="en-US" sz="1100"/>
              <a:t>초록</a:t>
            </a:r>
            <a:r>
              <a:rPr lang="en-US" altLang="ko-KR" sz="1100"/>
              <a:t>(</a:t>
            </a:r>
            <a:r>
              <a:rPr lang="ko-KR" altLang="en-US" sz="1100"/>
              <a:t>요약</a:t>
            </a:r>
            <a:r>
              <a:rPr lang="en-US" altLang="ko-KR" sz="1100"/>
              <a:t>), </a:t>
            </a:r>
            <a:r>
              <a:rPr lang="ko-KR" altLang="en-US" sz="1100"/>
              <a:t>키워드를 작성합니다</a:t>
            </a:r>
            <a:r>
              <a:rPr lang="en-US" altLang="ko-KR" sz="1100"/>
              <a:t>. </a:t>
            </a:r>
            <a:r>
              <a:rPr lang="ko-KR" altLang="en-US" sz="1100"/>
              <a:t>아래 양식을 작성해 주세요</a:t>
            </a:r>
            <a:r>
              <a:rPr lang="en-US" altLang="ko-KR" sz="1100"/>
              <a:t>.</a:t>
            </a:r>
            <a:endParaRPr lang="ko-KR" altLang="en-US" sz="11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A9632B-DC6C-EB9F-3E1B-86D6266E2F4E}"/>
              </a:ext>
            </a:extLst>
          </p:cNvPr>
          <p:cNvSpPr txBox="1"/>
          <p:nvPr userDrawn="1"/>
        </p:nvSpPr>
        <p:spPr>
          <a:xfrm>
            <a:off x="517235" y="5943738"/>
            <a:ext cx="9989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/>
              <a:t>주요어</a:t>
            </a:r>
            <a:r>
              <a:rPr lang="en-US" altLang="ko-KR"/>
              <a:t>: 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8169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. 서론/시작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21370E-8E8A-C82C-9887-ED5ADC03DF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89527" y="1027673"/>
            <a:ext cx="11148291" cy="1011057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ko-KR" altLang="en-US"/>
              <a:t>여기에 </a:t>
            </a:r>
            <a:r>
              <a:rPr lang="en-US" altLang="ko-KR"/>
              <a:t>[</a:t>
            </a:r>
            <a:r>
              <a:rPr lang="ko-KR" altLang="en-US"/>
              <a:t>서론</a:t>
            </a:r>
            <a:r>
              <a:rPr lang="en-US" altLang="ko-KR"/>
              <a:t>]</a:t>
            </a:r>
            <a:r>
              <a:rPr lang="ko-KR" altLang="en-US"/>
              <a:t> 또는 </a:t>
            </a:r>
            <a:r>
              <a:rPr lang="en-US" altLang="ko-KR"/>
              <a:t>[</a:t>
            </a:r>
            <a:r>
              <a:rPr lang="ko-KR" altLang="en-US"/>
              <a:t>작성자가 원하는 제목</a:t>
            </a:r>
            <a:r>
              <a:rPr lang="en-US" altLang="ko-KR"/>
              <a:t>]</a:t>
            </a:r>
            <a:r>
              <a:rPr lang="ko-KR" altLang="en-US"/>
              <a:t>을 입력합니다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8C9635A-8783-08B0-DCF2-A03B974CF24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89527" y="2218119"/>
            <a:ext cx="11148291" cy="4106623"/>
          </a:xfrm>
        </p:spPr>
        <p:txBody>
          <a:bodyPr/>
          <a:lstStyle>
            <a:lvl1pPr marL="0" indent="0">
              <a:lnSpc>
                <a:spcPct val="150000"/>
              </a:lnSpc>
              <a:buNone/>
              <a:defRPr sz="1400"/>
            </a:lvl1pPr>
          </a:lstStyle>
          <a:p>
            <a:pPr lvl="0"/>
            <a:r>
              <a:rPr lang="ko-KR" altLang="en-US"/>
              <a:t>이 문서는 </a:t>
            </a:r>
            <a:r>
              <a:rPr lang="en-US" altLang="ko-KR"/>
              <a:t>IMSCC </a:t>
            </a:r>
            <a:r>
              <a:rPr lang="ko-KR" altLang="en-US"/>
              <a:t>프로젝트 보고서의 템플릿입니다</a:t>
            </a:r>
            <a:r>
              <a:rPr lang="en-US" altLang="ko-KR"/>
              <a:t>. </a:t>
            </a:r>
            <a:r>
              <a:rPr lang="ko-KR" altLang="en-US"/>
              <a:t>이 문서의 기본 형식</a:t>
            </a:r>
            <a:r>
              <a:rPr lang="en-US" altLang="ko-KR"/>
              <a:t>(</a:t>
            </a:r>
            <a:r>
              <a:rPr lang="ko-KR" altLang="en-US"/>
              <a:t>글꼴 크기</a:t>
            </a:r>
            <a:r>
              <a:rPr lang="en-US" altLang="ko-KR"/>
              <a:t>, </a:t>
            </a:r>
            <a:r>
              <a:rPr lang="ko-KR" altLang="en-US"/>
              <a:t>서체</a:t>
            </a:r>
            <a:r>
              <a:rPr lang="en-US" altLang="ko-KR"/>
              <a:t>, </a:t>
            </a:r>
            <a:r>
              <a:rPr lang="ko-KR" altLang="en-US"/>
              <a:t>구성 등</a:t>
            </a:r>
            <a:r>
              <a:rPr lang="en-US" altLang="ko-KR"/>
              <a:t>)</a:t>
            </a:r>
            <a:r>
              <a:rPr lang="ko-KR" altLang="en-US"/>
              <a:t>은 변경하지 말고 그대로 따르되 내용은 자유롭게 수정하는 것이 좋습니다</a:t>
            </a:r>
            <a:r>
              <a:rPr lang="en-US" altLang="ko-KR"/>
              <a:t>. </a:t>
            </a:r>
            <a:r>
              <a:rPr lang="ko-KR" altLang="en-US"/>
              <a:t>이 페이지는 서론입니다</a:t>
            </a:r>
            <a:r>
              <a:rPr lang="en-US" altLang="ko-KR"/>
              <a:t>. </a:t>
            </a:r>
            <a:r>
              <a:rPr lang="ko-KR" altLang="en-US"/>
              <a:t>여기에는 주제를 선택한 근거</a:t>
            </a:r>
            <a:r>
              <a:rPr lang="en-US" altLang="ko-KR"/>
              <a:t>, </a:t>
            </a:r>
            <a:r>
              <a:rPr lang="ko-KR" altLang="en-US"/>
              <a:t>프로젝트의 필요성</a:t>
            </a:r>
            <a:r>
              <a:rPr lang="en-US" altLang="ko-KR"/>
              <a:t>, </a:t>
            </a:r>
            <a:r>
              <a:rPr lang="ko-KR" altLang="en-US"/>
              <a:t>방향 및 작성자에게 필요한 기타 정보가 포함되어야 합니다</a:t>
            </a:r>
            <a:r>
              <a:rPr lang="en-US" altLang="ko-KR"/>
              <a:t>.</a:t>
            </a:r>
          </a:p>
          <a:p>
            <a:pPr lvl="0"/>
            <a:r>
              <a:rPr lang="ko-KR" altLang="en-US"/>
              <a:t>필요한 경우 다음 요소들을 소제목으로 달아 작성할 수도 있습니다</a:t>
            </a:r>
            <a:r>
              <a:rPr lang="en-US" altLang="ko-KR"/>
              <a:t>.</a:t>
            </a:r>
          </a:p>
          <a:p>
            <a:pPr lvl="0"/>
            <a:r>
              <a:rPr lang="en-US" altLang="ko-KR"/>
              <a:t>1-1. </a:t>
            </a:r>
            <a:r>
              <a:rPr lang="ko-KR" altLang="en-US"/>
              <a:t>소개</a:t>
            </a:r>
            <a:r>
              <a:rPr lang="en-US" altLang="ko-KR"/>
              <a:t>: </a:t>
            </a:r>
            <a:r>
              <a:rPr lang="ko-KR" altLang="en-US"/>
              <a:t>프로젝트의 배경</a:t>
            </a:r>
            <a:r>
              <a:rPr lang="en-US" altLang="ko-KR"/>
              <a:t>, </a:t>
            </a:r>
            <a:r>
              <a:rPr lang="ko-KR" altLang="en-US"/>
              <a:t>목표 및 범위를 설명합니다</a:t>
            </a:r>
            <a:r>
              <a:rPr lang="en-US" altLang="ko-KR"/>
              <a:t>.</a:t>
            </a:r>
          </a:p>
          <a:p>
            <a:pPr lvl="0"/>
            <a:r>
              <a:rPr lang="en-US" altLang="ko-KR"/>
              <a:t>1-2. </a:t>
            </a:r>
            <a:r>
              <a:rPr lang="ko-KR" altLang="en-US"/>
              <a:t>문헌</a:t>
            </a:r>
            <a:r>
              <a:rPr lang="en-US" altLang="ko-KR"/>
              <a:t>/</a:t>
            </a:r>
            <a:r>
              <a:rPr lang="ko-KR" altLang="en-US"/>
              <a:t>자료 검토</a:t>
            </a:r>
            <a:r>
              <a:rPr lang="en-US" altLang="ko-KR"/>
              <a:t>: </a:t>
            </a:r>
            <a:r>
              <a:rPr lang="ko-KR" altLang="en-US"/>
              <a:t>관련 이론</a:t>
            </a:r>
            <a:r>
              <a:rPr lang="en-US" altLang="ko-KR"/>
              <a:t>, </a:t>
            </a:r>
            <a:r>
              <a:rPr lang="ko-KR" altLang="en-US"/>
              <a:t>연구</a:t>
            </a:r>
            <a:r>
              <a:rPr lang="en-US" altLang="ko-KR"/>
              <a:t>, </a:t>
            </a:r>
            <a:r>
              <a:rPr lang="ko-KR" altLang="en-US"/>
              <a:t>사례 등을 검토하고 프로젝트와의 관련성을 설명합니다</a:t>
            </a:r>
            <a:r>
              <a:rPr lang="en-US" altLang="ko-KR"/>
              <a:t>.</a:t>
            </a:r>
          </a:p>
          <a:p>
            <a:pPr lvl="0"/>
            <a:r>
              <a:rPr lang="en-US" altLang="ko-KR"/>
              <a:t>1-3. </a:t>
            </a:r>
            <a:r>
              <a:rPr lang="ko-KR" altLang="en-US"/>
              <a:t>프로젝트 개요</a:t>
            </a:r>
            <a:r>
              <a:rPr lang="en-US" altLang="ko-KR"/>
              <a:t>: </a:t>
            </a:r>
            <a:r>
              <a:rPr lang="ko-KR" altLang="en-US"/>
              <a:t>프로젝트의 목표</a:t>
            </a:r>
            <a:r>
              <a:rPr lang="en-US" altLang="ko-KR"/>
              <a:t>, </a:t>
            </a:r>
            <a:r>
              <a:rPr lang="ko-KR" altLang="en-US"/>
              <a:t>계획 및 예상 결과에 대한 간략한 설명을 제공합니다</a:t>
            </a:r>
            <a:r>
              <a:rPr lang="en-US" altLang="ko-KR"/>
              <a:t>.</a:t>
            </a:r>
            <a:br>
              <a:rPr lang="en-US" altLang="ko-KR"/>
            </a:br>
            <a:r>
              <a:rPr lang="en-US" altLang="ko-KR"/>
              <a:t/>
            </a:r>
            <a:br>
              <a:rPr lang="en-US" altLang="ko-KR"/>
            </a:br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9828237-D7E8-7C64-343C-6EB09C14B60D}"/>
              </a:ext>
            </a:extLst>
          </p:cNvPr>
          <p:cNvSpPr txBox="1"/>
          <p:nvPr userDrawn="1"/>
        </p:nvSpPr>
        <p:spPr>
          <a:xfrm>
            <a:off x="5561239" y="729596"/>
            <a:ext cx="10695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/>
              <a:t>서론</a:t>
            </a:r>
            <a:r>
              <a:rPr lang="en-US" altLang="ko-KR" sz="1100"/>
              <a:t>/</a:t>
            </a:r>
            <a:r>
              <a:rPr lang="ko-KR" altLang="en-US" sz="1100"/>
              <a:t>시작하기</a:t>
            </a:r>
          </a:p>
        </p:txBody>
      </p:sp>
    </p:spTree>
    <p:extLst>
      <p:ext uri="{BB962C8B-B14F-4D97-AF65-F5344CB8AC3E}">
        <p14:creationId xmlns:p14="http://schemas.microsoft.com/office/powerpoint/2010/main" val="931618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. 본론/작품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21370E-8E8A-C82C-9887-ED5ADC03DF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7236" y="1018436"/>
            <a:ext cx="11120582" cy="1011057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altLang="ko-KR"/>
              <a:t>[</a:t>
            </a:r>
            <a:r>
              <a:rPr lang="ko-KR" altLang="en-US"/>
              <a:t>본문</a:t>
            </a:r>
            <a:r>
              <a:rPr lang="en-US" altLang="ko-KR"/>
              <a:t>]</a:t>
            </a:r>
            <a:r>
              <a:rPr lang="ko-KR" altLang="en-US"/>
              <a:t> 또는 원하는 </a:t>
            </a:r>
            <a:r>
              <a:rPr lang="en-US" altLang="ko-KR"/>
              <a:t>[</a:t>
            </a:r>
            <a:r>
              <a:rPr lang="ko-KR" altLang="en-US"/>
              <a:t>본문의 제목</a:t>
            </a:r>
            <a:r>
              <a:rPr lang="en-US" altLang="ko-KR"/>
              <a:t>]</a:t>
            </a:r>
            <a:r>
              <a:rPr lang="ko-KR" altLang="en-US"/>
              <a:t>을 여기에 입력합니다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8C9635A-8783-08B0-DCF2-A03B974CF24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7236" y="2208882"/>
            <a:ext cx="11120582" cy="4106623"/>
          </a:xfrm>
        </p:spPr>
        <p:txBody>
          <a:bodyPr/>
          <a:lstStyle>
            <a:lvl1pPr marL="0" indent="0">
              <a:lnSpc>
                <a:spcPct val="150000"/>
              </a:lnSpc>
              <a:buNone/>
              <a:defRPr sz="1400"/>
            </a:lvl1pPr>
          </a:lstStyle>
          <a:p>
            <a:pPr lvl="0"/>
            <a:r>
              <a:rPr lang="ko-KR" altLang="en-US"/>
              <a:t>이 페이지는 본문의 내용을 작성합니다</a:t>
            </a:r>
            <a:r>
              <a:rPr lang="en-US" altLang="ko-KR"/>
              <a:t>. </a:t>
            </a:r>
            <a:r>
              <a:rPr lang="ko-KR" altLang="en-US"/>
              <a:t>여기에는 프로젝트의 진행 상황</a:t>
            </a:r>
            <a:r>
              <a:rPr lang="en-US" altLang="ko-KR"/>
              <a:t>, </a:t>
            </a:r>
            <a:r>
              <a:rPr lang="ko-KR" altLang="en-US"/>
              <a:t>방법론</a:t>
            </a:r>
            <a:r>
              <a:rPr lang="en-US" altLang="ko-KR"/>
              <a:t>, </a:t>
            </a:r>
            <a:r>
              <a:rPr lang="ko-KR" altLang="en-US"/>
              <a:t>프로젝트 결과에 대한 분석 및 해석까지 작성할 수 있습니다</a:t>
            </a:r>
            <a:r>
              <a:rPr lang="en-US" altLang="ko-KR"/>
              <a:t>. </a:t>
            </a:r>
            <a:r>
              <a:rPr lang="ko-KR" altLang="en-US"/>
              <a:t>이 페이지는 </a:t>
            </a:r>
            <a:r>
              <a:rPr lang="en-US" altLang="ko-KR"/>
              <a:t>4Dframe</a:t>
            </a:r>
            <a:r>
              <a:rPr lang="ko-KR" altLang="en-US"/>
              <a:t> 작품 설명</a:t>
            </a:r>
            <a:r>
              <a:rPr lang="en-US" altLang="ko-KR"/>
              <a:t>(</a:t>
            </a:r>
            <a:r>
              <a:rPr lang="ko-KR" altLang="en-US"/>
              <a:t>설계도</a:t>
            </a:r>
            <a:r>
              <a:rPr lang="en-US" altLang="ko-KR"/>
              <a:t>, </a:t>
            </a:r>
            <a:r>
              <a:rPr lang="ko-KR" altLang="en-US"/>
              <a:t>주요 기능</a:t>
            </a:r>
            <a:r>
              <a:rPr lang="en-US" altLang="ko-KR"/>
              <a:t>, </a:t>
            </a:r>
            <a:r>
              <a:rPr lang="ko-KR" altLang="en-US"/>
              <a:t>추가 설명 등</a:t>
            </a:r>
            <a:r>
              <a:rPr lang="en-US" altLang="ko-KR"/>
              <a:t>)</a:t>
            </a:r>
            <a:r>
              <a:rPr lang="ko-KR" altLang="en-US"/>
              <a:t>을 포함합니다</a:t>
            </a:r>
            <a:r>
              <a:rPr lang="en-US" altLang="ko-KR"/>
              <a:t>.. </a:t>
            </a:r>
            <a:r>
              <a:rPr lang="ko-KR" altLang="en-US"/>
              <a:t>또한 필요한 경우에는 여기에 </a:t>
            </a:r>
            <a:r>
              <a:rPr lang="en-US" altLang="ko-KR"/>
              <a:t>4Dframe</a:t>
            </a:r>
            <a:r>
              <a:rPr lang="ko-KR" altLang="en-US"/>
              <a:t>의 재료량 및 설계도를 표나 그림으로 추가하실 수 있습니다</a:t>
            </a:r>
            <a:r>
              <a:rPr lang="en-US" altLang="ko-KR"/>
              <a:t>. </a:t>
            </a:r>
            <a:r>
              <a:rPr lang="ko-KR" altLang="en-US"/>
              <a:t>페이지가 더 필요한 경우에는 이 페이지를 복제하거나 새로운 슬라이드에서 본문작성 슬라이드를 선택해 추가해주세요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690E525-70DA-B243-C1B3-28EFBCFDD765}"/>
              </a:ext>
            </a:extLst>
          </p:cNvPr>
          <p:cNvSpPr txBox="1"/>
          <p:nvPr userDrawn="1"/>
        </p:nvSpPr>
        <p:spPr>
          <a:xfrm>
            <a:off x="5702306" y="729596"/>
            <a:ext cx="78739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/>
              <a:t>본론</a:t>
            </a:r>
            <a:r>
              <a:rPr lang="en-US" altLang="ko-KR" sz="1100"/>
              <a:t>/</a:t>
            </a:r>
            <a:r>
              <a:rPr lang="ko-KR" altLang="en-US" sz="1100"/>
              <a:t>본문</a:t>
            </a:r>
          </a:p>
        </p:txBody>
      </p:sp>
    </p:spTree>
    <p:extLst>
      <p:ext uri="{BB962C8B-B14F-4D97-AF65-F5344CB8AC3E}">
        <p14:creationId xmlns:p14="http://schemas.microsoft.com/office/powerpoint/2010/main" val="1828894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. 결론 및 논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21370E-8E8A-C82C-9887-ED5ADC03DF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7236" y="1018436"/>
            <a:ext cx="11120582" cy="1011057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ko-KR" altLang="en-US"/>
              <a:t>여기에 </a:t>
            </a:r>
            <a:r>
              <a:rPr lang="en-US" altLang="ko-KR"/>
              <a:t>[</a:t>
            </a:r>
            <a:r>
              <a:rPr lang="ko-KR" altLang="en-US"/>
              <a:t>결론</a:t>
            </a:r>
            <a:r>
              <a:rPr lang="en-US" altLang="ko-KR"/>
              <a:t>]</a:t>
            </a:r>
            <a:r>
              <a:rPr lang="ko-KR" altLang="en-US"/>
              <a:t> 또는 </a:t>
            </a:r>
            <a:r>
              <a:rPr lang="en-US" altLang="ko-KR"/>
              <a:t>[</a:t>
            </a:r>
            <a:r>
              <a:rPr lang="ko-KR" altLang="en-US"/>
              <a:t>작성자가 원하는 제목</a:t>
            </a:r>
            <a:r>
              <a:rPr lang="en-US" altLang="ko-KR"/>
              <a:t>]</a:t>
            </a:r>
            <a:r>
              <a:rPr lang="ko-KR" altLang="en-US"/>
              <a:t>을 입력합니다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8C9635A-8783-08B0-DCF2-A03B974CF24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7236" y="2208882"/>
            <a:ext cx="11120582" cy="4106623"/>
          </a:xfrm>
        </p:spPr>
        <p:txBody>
          <a:bodyPr/>
          <a:lstStyle>
            <a:lvl1pPr marL="0" indent="0">
              <a:lnSpc>
                <a:spcPct val="150000"/>
              </a:lnSpc>
              <a:buNone/>
              <a:defRPr sz="1400"/>
            </a:lvl1pPr>
          </a:lstStyle>
          <a:p>
            <a:pPr lvl="0"/>
            <a:r>
              <a:rPr lang="ko-KR" altLang="en-US"/>
              <a:t>이 페이지에 결론을 작성합니다</a:t>
            </a:r>
            <a:r>
              <a:rPr lang="en-US" altLang="ko-KR"/>
              <a:t>. </a:t>
            </a:r>
            <a:r>
              <a:rPr lang="ko-KR" altLang="en-US"/>
              <a:t>프로젝트의 결과를 요약하고 향후 탐구 또는 개선을 위한 제안을 제공합니다</a:t>
            </a:r>
            <a:r>
              <a:rPr lang="en-US" altLang="ko-KR"/>
              <a:t>. </a:t>
            </a:r>
            <a:r>
              <a:rPr lang="ko-KR" altLang="en-US"/>
              <a:t>이 페이지가 더 필요한 경우 이 페이지를 복제하거나 새 슬라이드에서 결론 슬라이드를 선택하여 추가하세요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690E525-70DA-B243-C1B3-28EFBCFDD765}"/>
              </a:ext>
            </a:extLst>
          </p:cNvPr>
          <p:cNvSpPr txBox="1"/>
          <p:nvPr userDrawn="1"/>
        </p:nvSpPr>
        <p:spPr>
          <a:xfrm>
            <a:off x="5615744" y="729596"/>
            <a:ext cx="96051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/>
              <a:t>결론 및 논의</a:t>
            </a:r>
          </a:p>
        </p:txBody>
      </p:sp>
    </p:spTree>
    <p:extLst>
      <p:ext uri="{BB962C8B-B14F-4D97-AF65-F5344CB8AC3E}">
        <p14:creationId xmlns:p14="http://schemas.microsoft.com/office/powerpoint/2010/main" val="1775869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. References &amp; Appendix / 참고문헌 &amp; 부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21370E-8E8A-C82C-9887-ED5ADC03DF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7236" y="1018436"/>
            <a:ext cx="11120582" cy="1011057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ko-KR" altLang="en-US"/>
              <a:t>참고문헌 또는 부록이라고 제목을 작성합니다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8C9635A-8783-08B0-DCF2-A03B974CF24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7236" y="2208882"/>
            <a:ext cx="11120582" cy="4106623"/>
          </a:xfrm>
        </p:spPr>
        <p:txBody>
          <a:bodyPr/>
          <a:lstStyle>
            <a:lvl1pPr marL="0" indent="0">
              <a:lnSpc>
                <a:spcPct val="150000"/>
              </a:lnSpc>
              <a:buNone/>
              <a:defRPr sz="1400"/>
            </a:lvl1pPr>
          </a:lstStyle>
          <a:p>
            <a:pPr lvl="0"/>
            <a:r>
              <a:rPr lang="ko-KR" altLang="en-US"/>
              <a:t>타인의 자료</a:t>
            </a:r>
            <a:r>
              <a:rPr lang="en-US" altLang="ko-KR"/>
              <a:t>, </a:t>
            </a:r>
            <a:r>
              <a:rPr lang="ko-KR" altLang="en-US"/>
              <a:t>논문</a:t>
            </a:r>
            <a:r>
              <a:rPr lang="en-US" altLang="ko-KR"/>
              <a:t>, </a:t>
            </a:r>
            <a:r>
              <a:rPr lang="ko-KR" altLang="en-US"/>
              <a:t>영상 등을 참고하지 않고 순수하게 자신의 아이디어만으로 프로젝트를 진행한 경우</a:t>
            </a:r>
            <a:r>
              <a:rPr lang="en-US" altLang="ko-KR"/>
              <a:t>, </a:t>
            </a:r>
            <a:r>
              <a:rPr lang="ko-KR" altLang="en-US"/>
              <a:t>이 페이지는 반드시 작성할 필요가 없습니다</a:t>
            </a:r>
            <a:r>
              <a:rPr lang="en-US" altLang="ko-KR"/>
              <a:t>. </a:t>
            </a:r>
            <a:r>
              <a:rPr lang="ko-KR" altLang="en-US"/>
              <a:t>그외의 경우에는 이 페이지를 사용하여 참고 문헌 및 부록을 생성합니다</a:t>
            </a:r>
            <a:r>
              <a:rPr lang="en-US" altLang="ko-KR"/>
              <a:t>. </a:t>
            </a:r>
            <a:r>
              <a:rPr lang="ko-KR" altLang="en-US"/>
              <a:t>참고 자료에는 보고서를 작성하는 데 사용한 참고 자료</a:t>
            </a:r>
            <a:r>
              <a:rPr lang="en-US" altLang="ko-KR"/>
              <a:t>, </a:t>
            </a:r>
            <a:r>
              <a:rPr lang="ko-KR" altLang="en-US"/>
              <a:t>자료 등이 나열됩니다</a:t>
            </a:r>
            <a:r>
              <a:rPr lang="en-US" altLang="ko-KR"/>
              <a:t>. </a:t>
            </a:r>
            <a:r>
              <a:rPr lang="ko-KR" altLang="en-US"/>
              <a:t>부록은 필요에 따라 만들 수 있으며 보고서 본문에 포함되지 않은 추가 자료</a:t>
            </a:r>
            <a:r>
              <a:rPr lang="en-US" altLang="ko-KR"/>
              <a:t>, </a:t>
            </a:r>
            <a:r>
              <a:rPr lang="ko-KR" altLang="en-US"/>
              <a:t>데이터</a:t>
            </a:r>
            <a:r>
              <a:rPr lang="en-US" altLang="ko-KR"/>
              <a:t>, </a:t>
            </a:r>
            <a:r>
              <a:rPr lang="ko-KR" altLang="en-US"/>
              <a:t>코드 등을 포함합니다</a:t>
            </a:r>
            <a:r>
              <a:rPr lang="en-US" altLang="ko-KR"/>
              <a:t>. </a:t>
            </a:r>
            <a:r>
              <a:rPr lang="ko-KR" altLang="en-US"/>
              <a:t>페이지가 더 필요한 경우 이 페이지를 복제하거나 새 슬라이드에서 참고 및 부록 슬라이드를 선택하여 새 슬라이드를 추가합니다</a:t>
            </a:r>
            <a:r>
              <a:rPr lang="en-US" altLang="ko-KR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690E525-70DA-B243-C1B3-28EFBCFDD765}"/>
              </a:ext>
            </a:extLst>
          </p:cNvPr>
          <p:cNvSpPr txBox="1"/>
          <p:nvPr userDrawn="1"/>
        </p:nvSpPr>
        <p:spPr>
          <a:xfrm>
            <a:off x="5490711" y="729596"/>
            <a:ext cx="121058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/>
              <a:t>참고문헌 </a:t>
            </a:r>
            <a:r>
              <a:rPr lang="en-US" altLang="ko-KR" sz="1100"/>
              <a:t>&amp; </a:t>
            </a:r>
            <a:r>
              <a:rPr lang="ko-KR" altLang="en-US" sz="1100"/>
              <a:t>부록</a:t>
            </a:r>
          </a:p>
        </p:txBody>
      </p:sp>
    </p:spTree>
    <p:extLst>
      <p:ext uri="{BB962C8B-B14F-4D97-AF65-F5344CB8AC3E}">
        <p14:creationId xmlns:p14="http://schemas.microsoft.com/office/powerpoint/2010/main" val="2469509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참가자 사진 및 약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>
            <a:extLst>
              <a:ext uri="{FF2B5EF4-FFF2-40B4-BE49-F238E27FC236}">
                <a16:creationId xmlns:a16="http://schemas.microsoft.com/office/drawing/2014/main" id="{C6A37A52-D2C0-C56F-9CF4-C40EC601C8D4}"/>
              </a:ext>
            </a:extLst>
          </p:cNvPr>
          <p:cNvSpPr/>
          <p:nvPr userDrawn="1"/>
        </p:nvSpPr>
        <p:spPr>
          <a:xfrm>
            <a:off x="2596737" y="3567061"/>
            <a:ext cx="8592881" cy="197962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/>
              <a:t>여기에 자기소개를 작성하세요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EEBC72-FC2E-D845-497D-B5712C82FDAE}"/>
              </a:ext>
            </a:extLst>
          </p:cNvPr>
          <p:cNvSpPr txBox="1"/>
          <p:nvPr userDrawn="1"/>
        </p:nvSpPr>
        <p:spPr>
          <a:xfrm>
            <a:off x="2441795" y="729596"/>
            <a:ext cx="730841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/>
              <a:t>이 페이지는 팀원의 사진과 프로필을 작성합니다</a:t>
            </a:r>
            <a:r>
              <a:rPr lang="en-US" altLang="ko-KR" sz="1100"/>
              <a:t>. </a:t>
            </a:r>
            <a:r>
              <a:rPr lang="ko-KR" altLang="en-US" sz="1100"/>
              <a:t>사진은 저자를 잘 나타낼 수 있는 고해상도 사진을 입력해 주세요</a:t>
            </a:r>
            <a:r>
              <a:rPr lang="en-US" altLang="ko-KR" sz="1100"/>
              <a:t>. </a:t>
            </a:r>
            <a:br>
              <a:rPr lang="en-US" altLang="ko-KR" sz="1100"/>
            </a:br>
            <a:r>
              <a:rPr lang="ko-KR" altLang="en-US" sz="1100"/>
              <a:t>프로필은 저자의 주요 관심사</a:t>
            </a:r>
            <a:r>
              <a:rPr lang="en-US" altLang="ko-KR" sz="1100"/>
              <a:t>, </a:t>
            </a:r>
            <a:r>
              <a:rPr lang="ko-KR" altLang="en-US" sz="1100"/>
              <a:t>취미</a:t>
            </a:r>
            <a:r>
              <a:rPr lang="en-US" altLang="ko-KR" sz="1100"/>
              <a:t>, </a:t>
            </a:r>
            <a:r>
              <a:rPr lang="ko-KR" altLang="en-US" sz="1100"/>
              <a:t>희망 사항 등을 자유롭게 작성합니다</a:t>
            </a:r>
            <a:r>
              <a:rPr lang="en-US" altLang="ko-KR" sz="1100"/>
              <a:t>.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B8845FD-7C54-C313-9164-4391ADD47E55}"/>
              </a:ext>
            </a:extLst>
          </p:cNvPr>
          <p:cNvSpPr/>
          <p:nvPr userDrawn="1"/>
        </p:nvSpPr>
        <p:spPr>
          <a:xfrm>
            <a:off x="945475" y="1355105"/>
            <a:ext cx="1423447" cy="1979629"/>
          </a:xfrm>
          <a:prstGeom prst="rect">
            <a:avLst/>
          </a:prstGeom>
          <a:ln w="12700">
            <a:prstDash val="sys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/>
              <a:t>여기에 사진을 맞추세요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DAC44E2D-FDCE-E2CA-1044-8D1E137F45BB}"/>
              </a:ext>
            </a:extLst>
          </p:cNvPr>
          <p:cNvSpPr/>
          <p:nvPr userDrawn="1"/>
        </p:nvSpPr>
        <p:spPr>
          <a:xfrm>
            <a:off x="945474" y="3567061"/>
            <a:ext cx="1423447" cy="1979629"/>
          </a:xfrm>
          <a:prstGeom prst="rect">
            <a:avLst/>
          </a:prstGeom>
          <a:ln w="12700">
            <a:prstDash val="sys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400"/>
              <a:t>여기에 사진을 맞추세요</a:t>
            </a:r>
            <a:r>
              <a:rPr lang="en-US" altLang="ko-KR" sz="1400"/>
              <a:t>.</a:t>
            </a:r>
            <a:endParaRPr lang="ko-KR" altLang="en-US" sz="140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62E49516-A220-2D5A-4049-8EB541FBD39D}"/>
              </a:ext>
            </a:extLst>
          </p:cNvPr>
          <p:cNvSpPr/>
          <p:nvPr userDrawn="1"/>
        </p:nvSpPr>
        <p:spPr>
          <a:xfrm>
            <a:off x="2596737" y="1355105"/>
            <a:ext cx="8592881" cy="197962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/>
              <a:t>여기에 자기소개를 작성하세요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79C50F6-DDA2-C0F9-D34C-916DC3CCE7ED}"/>
              </a:ext>
            </a:extLst>
          </p:cNvPr>
          <p:cNvSpPr txBox="1"/>
          <p:nvPr userDrawn="1"/>
        </p:nvSpPr>
        <p:spPr>
          <a:xfrm>
            <a:off x="2289512" y="5648212"/>
            <a:ext cx="7612982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/>
              <a:t>참가자가 두 명을 초과하는 경우 이 페이지를 복제하거나 새 슬라이드에서 </a:t>
            </a:r>
            <a:r>
              <a:rPr lang="en-US" altLang="ko-KR" sz="1100"/>
              <a:t>[</a:t>
            </a:r>
            <a:r>
              <a:rPr lang="ko-KR" altLang="en-US" sz="1100"/>
              <a:t>참가자 사진 및 약력</a:t>
            </a:r>
            <a:r>
              <a:rPr lang="en-US" altLang="ko-KR" sz="1100"/>
              <a:t>]</a:t>
            </a:r>
            <a:r>
              <a:rPr lang="ko-KR" altLang="en-US" sz="1100"/>
              <a:t>을 클릭하여 추가합니다</a:t>
            </a:r>
            <a:r>
              <a:rPr lang="en-US" altLang="ko-KR" sz="1100"/>
              <a:t>.</a:t>
            </a:r>
            <a:br>
              <a:rPr lang="en-US" altLang="ko-KR" sz="1100"/>
            </a:br>
            <a:endParaRPr lang="en-US" altLang="ko-KR" sz="1100"/>
          </a:p>
          <a:p>
            <a:pPr algn="ctr"/>
            <a:r>
              <a:rPr lang="en-US" altLang="ko-KR" sz="1100">
                <a:sym typeface="Wingdings" panose="05000000000000000000" pitchFamily="2" charset="2"/>
              </a:rPr>
              <a:t> </a:t>
            </a:r>
            <a:r>
              <a:rPr lang="ko-KR" altLang="en-US" sz="1100"/>
              <a:t>참가자가 두 명을 초과할 수 있는 부문</a:t>
            </a:r>
            <a:r>
              <a:rPr lang="en-US" altLang="ko-KR" sz="1100"/>
              <a:t>: </a:t>
            </a:r>
            <a:r>
              <a:rPr lang="ko-KR" altLang="en-US" sz="1100"/>
              <a:t>놀이 </a:t>
            </a:r>
            <a:r>
              <a:rPr lang="en-US" altLang="ko-KR" sz="1100"/>
              <a:t>1, 2</a:t>
            </a:r>
            <a:r>
              <a:rPr lang="ko-KR" altLang="en-US" sz="1100"/>
              <a:t>부</a:t>
            </a:r>
            <a:r>
              <a:rPr lang="en-US" altLang="ko-KR" sz="1100"/>
              <a:t>, </a:t>
            </a:r>
            <a:r>
              <a:rPr lang="ko-KR" altLang="en-US" sz="1100"/>
              <a:t>캡스톤 부문</a:t>
            </a:r>
            <a:r>
              <a:rPr lang="en-US" altLang="ko-KR" sz="1100"/>
              <a:t> </a:t>
            </a:r>
            <a:r>
              <a:rPr lang="ko-KR" altLang="en-US" sz="1100"/>
              <a:t>등</a:t>
            </a:r>
          </a:p>
        </p:txBody>
      </p:sp>
    </p:spTree>
    <p:extLst>
      <p:ext uri="{BB962C8B-B14F-4D97-AF65-F5344CB8AC3E}">
        <p14:creationId xmlns:p14="http://schemas.microsoft.com/office/powerpoint/2010/main" val="4227293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8681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1397D568-8C7E-C185-C33A-7E77457FEA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79893"/>
            <a:ext cx="10515600" cy="10110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CD9FD27-96A7-17CD-BAE6-2E3DAEC7F0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70339"/>
            <a:ext cx="10515600" cy="41066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1EEA5F8-3DAF-DDF4-950B-D7D868FE2E90}"/>
              </a:ext>
            </a:extLst>
          </p:cNvPr>
          <p:cNvSpPr txBox="1"/>
          <p:nvPr userDrawn="1"/>
        </p:nvSpPr>
        <p:spPr>
          <a:xfrm>
            <a:off x="0" y="328606"/>
            <a:ext cx="12192000" cy="400110"/>
          </a:xfrm>
          <a:prstGeom prst="rect">
            <a:avLst/>
          </a:prstGeom>
          <a:solidFill>
            <a:srgbClr val="132B88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ko-KR" sz="2000" b="1">
                <a:solidFill>
                  <a:schemeClr val="bg1"/>
                </a:solidFill>
                <a:latin typeface="+mj-lt"/>
              </a:rPr>
              <a:t>IMSCC 2025                                                      Pioneering Space: Go to the Moon and Mars Together</a:t>
            </a:r>
          </a:p>
        </p:txBody>
      </p:sp>
      <p:pic>
        <p:nvPicPr>
          <p:cNvPr id="4" name="그림 3" descr="텍스트, 폰트, 그래픽, 로고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3EEB1E5B-CD0C-B19F-461C-22FEF4D0858A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1557" y="5571924"/>
            <a:ext cx="1396679" cy="1149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491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  <p:sldLayoutId id="2147483657" r:id="rId4"/>
    <p:sldLayoutId id="2147483658" r:id="rId5"/>
    <p:sldLayoutId id="2147483659" r:id="rId6"/>
    <p:sldLayoutId id="2147483655" r:id="rId7"/>
    <p:sldLayoutId id="2147483660" r:id="rId8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8D3BF9-931B-A102-520B-57DCEF53438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2F94814-A5C2-FA63-E7CD-1F5353B79C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50668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754744B9-1C39-D20E-2891-4F291B5BE9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9265738"/>
              </p:ext>
            </p:extLst>
          </p:nvPr>
        </p:nvGraphicFramePr>
        <p:xfrm>
          <a:off x="593436" y="2883065"/>
          <a:ext cx="10968183" cy="13552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8418">
                  <a:extLst>
                    <a:ext uri="{9D8B030D-6E8A-4147-A177-3AD203B41FA5}">
                      <a16:colId xmlns:a16="http://schemas.microsoft.com/office/drawing/2014/main" val="3527765534"/>
                    </a:ext>
                  </a:extLst>
                </a:gridCol>
                <a:gridCol w="1152237">
                  <a:extLst>
                    <a:ext uri="{9D8B030D-6E8A-4147-A177-3AD203B41FA5}">
                      <a16:colId xmlns:a16="http://schemas.microsoft.com/office/drawing/2014/main" val="2004835022"/>
                    </a:ext>
                  </a:extLst>
                </a:gridCol>
                <a:gridCol w="1182255">
                  <a:extLst>
                    <a:ext uri="{9D8B030D-6E8A-4147-A177-3AD203B41FA5}">
                      <a16:colId xmlns:a16="http://schemas.microsoft.com/office/drawing/2014/main" val="78215161"/>
                    </a:ext>
                  </a:extLst>
                </a:gridCol>
                <a:gridCol w="1173018">
                  <a:extLst>
                    <a:ext uri="{9D8B030D-6E8A-4147-A177-3AD203B41FA5}">
                      <a16:colId xmlns:a16="http://schemas.microsoft.com/office/drawing/2014/main" val="3598409100"/>
                    </a:ext>
                  </a:extLst>
                </a:gridCol>
                <a:gridCol w="1311563">
                  <a:extLst>
                    <a:ext uri="{9D8B030D-6E8A-4147-A177-3AD203B41FA5}">
                      <a16:colId xmlns:a16="http://schemas.microsoft.com/office/drawing/2014/main" val="166932408"/>
                    </a:ext>
                  </a:extLst>
                </a:gridCol>
                <a:gridCol w="1173019">
                  <a:extLst>
                    <a:ext uri="{9D8B030D-6E8A-4147-A177-3AD203B41FA5}">
                      <a16:colId xmlns:a16="http://schemas.microsoft.com/office/drawing/2014/main" val="3657506596"/>
                    </a:ext>
                  </a:extLst>
                </a:gridCol>
                <a:gridCol w="1339272">
                  <a:extLst>
                    <a:ext uri="{9D8B030D-6E8A-4147-A177-3AD203B41FA5}">
                      <a16:colId xmlns:a16="http://schemas.microsoft.com/office/drawing/2014/main" val="409238820"/>
                    </a:ext>
                  </a:extLst>
                </a:gridCol>
                <a:gridCol w="2438401">
                  <a:extLst>
                    <a:ext uri="{9D8B030D-6E8A-4147-A177-3AD203B41FA5}">
                      <a16:colId xmlns:a16="http://schemas.microsoft.com/office/drawing/2014/main" val="792507320"/>
                    </a:ext>
                  </a:extLst>
                </a:gridCol>
              </a:tblGrid>
              <a:tr h="2232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구분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메카트로닉스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융합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1017290"/>
                  </a:ext>
                </a:extLst>
              </a:tr>
              <a:tr h="2673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부문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메카트로닉스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 I</a:t>
                      </a: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메카트로닉스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 II</a:t>
                      </a: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메카트로닉스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 III</a:t>
                      </a: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발명 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&amp; </a:t>
                      </a: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메이커부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소프트웨어부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STEAM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캡스톤디자인부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3439318"/>
                  </a:ext>
                </a:extLst>
              </a:tr>
              <a:tr h="31892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대상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초등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1~6</a:t>
                      </a: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학년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중학생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고등학생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중학생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고등학생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모든 연령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고등학생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~</a:t>
                      </a: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대학생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일반부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984873"/>
                  </a:ext>
                </a:extLst>
              </a:tr>
              <a:tr h="3283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>
                          <a:solidFill>
                            <a:schemeClr val="tx1"/>
                          </a:solidFill>
                        </a:rPr>
                        <a:t>참가부문에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‘V’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표해주세요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8934003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B66C6C21-8067-4B8C-0818-F31C47DABA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9831882"/>
              </p:ext>
            </p:extLst>
          </p:nvPr>
        </p:nvGraphicFramePr>
        <p:xfrm>
          <a:off x="593437" y="1631641"/>
          <a:ext cx="10968181" cy="12596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7654">
                  <a:extLst>
                    <a:ext uri="{9D8B030D-6E8A-4147-A177-3AD203B41FA5}">
                      <a16:colId xmlns:a16="http://schemas.microsoft.com/office/drawing/2014/main" val="3527765534"/>
                    </a:ext>
                  </a:extLst>
                </a:gridCol>
                <a:gridCol w="1512456">
                  <a:extLst>
                    <a:ext uri="{9D8B030D-6E8A-4147-A177-3AD203B41FA5}">
                      <a16:colId xmlns:a16="http://schemas.microsoft.com/office/drawing/2014/main" val="2004835022"/>
                    </a:ext>
                  </a:extLst>
                </a:gridCol>
                <a:gridCol w="1459345">
                  <a:extLst>
                    <a:ext uri="{9D8B030D-6E8A-4147-A177-3AD203B41FA5}">
                      <a16:colId xmlns:a16="http://schemas.microsoft.com/office/drawing/2014/main" val="2908742101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3598409100"/>
                    </a:ext>
                  </a:extLst>
                </a:gridCol>
                <a:gridCol w="1681018">
                  <a:extLst>
                    <a:ext uri="{9D8B030D-6E8A-4147-A177-3AD203B41FA5}">
                      <a16:colId xmlns:a16="http://schemas.microsoft.com/office/drawing/2014/main" val="166932408"/>
                    </a:ext>
                  </a:extLst>
                </a:gridCol>
                <a:gridCol w="1699491">
                  <a:extLst>
                    <a:ext uri="{9D8B030D-6E8A-4147-A177-3AD203B41FA5}">
                      <a16:colId xmlns:a16="http://schemas.microsoft.com/office/drawing/2014/main" val="3657506596"/>
                    </a:ext>
                  </a:extLst>
                </a:gridCol>
                <a:gridCol w="1681017">
                  <a:extLst>
                    <a:ext uri="{9D8B030D-6E8A-4147-A177-3AD203B41FA5}">
                      <a16:colId xmlns:a16="http://schemas.microsoft.com/office/drawing/2014/main" val="409238820"/>
                    </a:ext>
                  </a:extLst>
                </a:gridCol>
              </a:tblGrid>
              <a:tr h="23121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구분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놀이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창의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1017290"/>
                  </a:ext>
                </a:extLst>
              </a:tr>
              <a:tr h="23121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부문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놀이</a:t>
                      </a:r>
                      <a:r>
                        <a:rPr lang="en-US" altLang="ko-KR" sz="1000"/>
                        <a:t> I</a:t>
                      </a:r>
                      <a:r>
                        <a:rPr lang="ko-KR" altLang="en-US" sz="1000"/>
                        <a:t>부</a:t>
                      </a:r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놀이</a:t>
                      </a:r>
                      <a:r>
                        <a:rPr lang="en-US" altLang="ko-KR" sz="1000" dirty="0"/>
                        <a:t> II</a:t>
                      </a:r>
                      <a:r>
                        <a:rPr lang="ko-KR" altLang="en-US" sz="1000" dirty="0"/>
                        <a:t>부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창의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000"/>
                        <a:t>I</a:t>
                      </a:r>
                      <a:r>
                        <a:rPr lang="ko-KR" altLang="en-US" sz="1000"/>
                        <a:t>부</a:t>
                      </a:r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창의</a:t>
                      </a:r>
                      <a:r>
                        <a:rPr lang="en-US" altLang="ko-KR" sz="1000"/>
                        <a:t> II</a:t>
                      </a:r>
                      <a:r>
                        <a:rPr lang="ko-KR" altLang="en-US" sz="1000"/>
                        <a:t>부</a:t>
                      </a:r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창의</a:t>
                      </a:r>
                      <a:r>
                        <a:rPr lang="en-US" altLang="ko-KR" sz="1000"/>
                        <a:t> III</a:t>
                      </a:r>
                      <a:r>
                        <a:rPr lang="ko-KR" altLang="en-US" sz="1000"/>
                        <a:t>부</a:t>
                      </a:r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창의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000"/>
                        <a:t>IV</a:t>
                      </a:r>
                      <a:r>
                        <a:rPr lang="ko-KR" altLang="en-US" sz="1000"/>
                        <a:t>부</a:t>
                      </a:r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3439318"/>
                  </a:ext>
                </a:extLst>
              </a:tr>
              <a:tr h="37573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대상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000" b="0" i="0" u="none" strike="noStrike" kern="1200" baseline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영아</a:t>
                      </a:r>
                      <a:r>
                        <a:rPr lang="en-US" altLang="ko-KR" sz="1000" b="0" i="0" u="none" strike="noStrike" kern="1200" baseline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0" i="0" u="none" strike="noStrike" kern="1200" baseline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만 </a:t>
                      </a:r>
                      <a:r>
                        <a:rPr lang="en-US" altLang="ko-KR" sz="1000" b="0" i="0" u="none" strike="noStrike" kern="1200" baseline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000" b="0" i="0" u="none" strike="noStrike" kern="1200" baseline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세 이하</a:t>
                      </a:r>
                      <a:r>
                        <a:rPr lang="en-US" altLang="ko-KR" sz="1000" b="0" i="0" u="none" strike="noStrike" kern="1200" baseline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유아</a:t>
                      </a:r>
                      <a:r>
                        <a:rPr lang="en-US" altLang="ko-KR" sz="1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만</a:t>
                      </a:r>
                      <a:r>
                        <a:rPr lang="en-US" altLang="ko-KR" sz="1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3~5</a:t>
                      </a:r>
                      <a:r>
                        <a:rPr lang="ko-KR" altLang="en-US" sz="1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세</a:t>
                      </a:r>
                      <a:r>
                        <a:rPr lang="en-US" altLang="ko-KR" sz="1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초등학교 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1~3</a:t>
                      </a: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학년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초등학교 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4~6</a:t>
                      </a: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학년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60</a:t>
                      </a: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세 이상</a:t>
                      </a:r>
                      <a:endParaRPr lang="en-US" altLang="ko-KR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2457475"/>
                  </a:ext>
                </a:extLst>
              </a:tr>
              <a:tr h="3741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참가부문에 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‘V’</a:t>
                      </a: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표해주세요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8934003"/>
                  </a:ext>
                </a:extLst>
              </a:tr>
            </a:tbl>
          </a:graphicData>
        </a:graphic>
      </p:graphicFrame>
      <p:sp>
        <p:nvSpPr>
          <p:cNvPr id="9" name="직사각형 8">
            <a:extLst>
              <a:ext uri="{FF2B5EF4-FFF2-40B4-BE49-F238E27FC236}">
                <a16:creationId xmlns:a16="http://schemas.microsoft.com/office/drawing/2014/main" id="{4E411DB2-90C3-C499-7E42-FE6C1962A79C}"/>
              </a:ext>
            </a:extLst>
          </p:cNvPr>
          <p:cNvSpPr/>
          <p:nvPr/>
        </p:nvSpPr>
        <p:spPr>
          <a:xfrm>
            <a:off x="461818" y="1285875"/>
            <a:ext cx="11231418" cy="3307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>
                <a:solidFill>
                  <a:schemeClr val="tx1"/>
                </a:solidFill>
              </a:rPr>
              <a:t>✔️ 경진대회의 </a:t>
            </a:r>
            <a:r>
              <a:rPr lang="ko-KR" altLang="en-US" dirty="0" err="1">
                <a:solidFill>
                  <a:schemeClr val="tx1"/>
                </a:solidFill>
              </a:rPr>
              <a:t>참가부문에</a:t>
            </a:r>
            <a:r>
              <a:rPr lang="ko-KR" altLang="en-US" dirty="0">
                <a:solidFill>
                  <a:schemeClr val="tx1"/>
                </a:solidFill>
              </a:rPr>
              <a:t> ‘</a:t>
            </a:r>
            <a:r>
              <a:rPr lang="en-US" altLang="ko-KR" dirty="0">
                <a:solidFill>
                  <a:schemeClr val="tx1"/>
                </a:solidFill>
              </a:rPr>
              <a:t>V’</a:t>
            </a:r>
            <a:r>
              <a:rPr lang="ko-KR" altLang="en-US" dirty="0">
                <a:solidFill>
                  <a:schemeClr val="tx1"/>
                </a:solidFill>
              </a:rPr>
              <a:t>표해주세요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8415D1-2FF0-582F-432B-7EFF7F0481A8}"/>
              </a:ext>
            </a:extLst>
          </p:cNvPr>
          <p:cNvSpPr txBox="1"/>
          <p:nvPr/>
        </p:nvSpPr>
        <p:spPr>
          <a:xfrm>
            <a:off x="2416952" y="729596"/>
            <a:ext cx="735810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/>
              <a:t>아래에서 경진대회 </a:t>
            </a:r>
            <a:r>
              <a:rPr lang="en-US" altLang="ko-KR" sz="1100"/>
              <a:t>1</a:t>
            </a:r>
            <a:r>
              <a:rPr lang="ko-KR" altLang="en-US" sz="1100"/>
              <a:t>개 부문과 학술대회에 모두 신청하고 참여할 수 있습니다</a:t>
            </a:r>
            <a:r>
              <a:rPr lang="en-US" altLang="ko-KR" sz="1100"/>
              <a:t>. </a:t>
            </a:r>
            <a:br>
              <a:rPr lang="en-US" altLang="ko-KR" sz="1100"/>
            </a:br>
            <a:r>
              <a:rPr lang="ko-KR" altLang="en-US" sz="1100"/>
              <a:t>단</a:t>
            </a:r>
            <a:r>
              <a:rPr lang="en-US" altLang="ko-KR" sz="1100"/>
              <a:t>, </a:t>
            </a:r>
            <a:r>
              <a:rPr lang="ko-KR" altLang="en-US" sz="1100"/>
              <a:t>그 경우에는 행사 당일에 각각 심사를 받아야 하며 동일한 작품으로 경진대회와 </a:t>
            </a:r>
            <a:r>
              <a:rPr lang="en-US" altLang="ko-KR" sz="1100"/>
              <a:t>Conference</a:t>
            </a:r>
            <a:r>
              <a:rPr lang="ko-KR" altLang="en-US" sz="1100"/>
              <a:t>에 참여할 수 없습니다</a:t>
            </a:r>
            <a:r>
              <a:rPr lang="en-US" altLang="ko-KR" sz="1100"/>
              <a:t>.</a:t>
            </a:r>
            <a:endParaRPr lang="ko-KR" altLang="en-US" sz="1100"/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1BC6447D-D09A-E30D-DD33-D506D0BC16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5341736"/>
              </p:ext>
            </p:extLst>
          </p:nvPr>
        </p:nvGraphicFramePr>
        <p:xfrm>
          <a:off x="593437" y="5220156"/>
          <a:ext cx="8293388" cy="9262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1355">
                  <a:extLst>
                    <a:ext uri="{9D8B030D-6E8A-4147-A177-3AD203B41FA5}">
                      <a16:colId xmlns:a16="http://schemas.microsoft.com/office/drawing/2014/main" val="3527765534"/>
                    </a:ext>
                  </a:extLst>
                </a:gridCol>
                <a:gridCol w="3149535">
                  <a:extLst>
                    <a:ext uri="{9D8B030D-6E8A-4147-A177-3AD203B41FA5}">
                      <a16:colId xmlns:a16="http://schemas.microsoft.com/office/drawing/2014/main" val="2004835022"/>
                    </a:ext>
                  </a:extLst>
                </a:gridCol>
                <a:gridCol w="3442498">
                  <a:extLst>
                    <a:ext uri="{9D8B030D-6E8A-4147-A177-3AD203B41FA5}">
                      <a16:colId xmlns:a16="http://schemas.microsoft.com/office/drawing/2014/main" val="3598409100"/>
                    </a:ext>
                  </a:extLst>
                </a:gridCol>
              </a:tblGrid>
              <a:tr h="23121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카테고리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NGF Talks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현장 발표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NGF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Posters (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포스터 발표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1017290"/>
                  </a:ext>
                </a:extLst>
              </a:tr>
              <a:tr h="3083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대상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학생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교사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전문가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학자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학생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교사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전문가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학자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2457475"/>
                  </a:ext>
                </a:extLst>
              </a:tr>
              <a:tr h="3741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참가부문에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 ‘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V’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표해주세요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en-US" altLang="ko-KR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8934003"/>
                  </a:ext>
                </a:extLst>
              </a:tr>
            </a:tbl>
          </a:graphicData>
        </a:graphic>
      </p:graphicFrame>
      <p:sp>
        <p:nvSpPr>
          <p:cNvPr id="3" name="직사각형 2">
            <a:extLst>
              <a:ext uri="{FF2B5EF4-FFF2-40B4-BE49-F238E27FC236}">
                <a16:creationId xmlns:a16="http://schemas.microsoft.com/office/drawing/2014/main" id="{53A0E9A4-59EF-3D16-E529-D02106FA6D65}"/>
              </a:ext>
            </a:extLst>
          </p:cNvPr>
          <p:cNvSpPr/>
          <p:nvPr/>
        </p:nvSpPr>
        <p:spPr>
          <a:xfrm>
            <a:off x="461818" y="4764991"/>
            <a:ext cx="11231418" cy="4444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>
                <a:solidFill>
                  <a:schemeClr val="tx1"/>
                </a:solidFill>
              </a:rPr>
              <a:t>✔️ 학술대회 참가시 참가부문에 ‘</a:t>
            </a:r>
            <a:r>
              <a:rPr lang="en-US" altLang="ko-KR">
                <a:solidFill>
                  <a:schemeClr val="tx1"/>
                </a:solidFill>
              </a:rPr>
              <a:t>V’</a:t>
            </a:r>
            <a:r>
              <a:rPr lang="ko-KR" altLang="en-US">
                <a:solidFill>
                  <a:schemeClr val="tx1"/>
                </a:solidFill>
              </a:rPr>
              <a:t>표해주세요</a:t>
            </a:r>
            <a:r>
              <a:rPr lang="en-US" altLang="ko-KR">
                <a:solidFill>
                  <a:schemeClr val="tx1"/>
                </a:solidFill>
              </a:rPr>
              <a:t>.</a:t>
            </a:r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07D5CE-C116-A730-41D4-DE960D11FC6B}"/>
              </a:ext>
            </a:extLst>
          </p:cNvPr>
          <p:cNvSpPr txBox="1"/>
          <p:nvPr/>
        </p:nvSpPr>
        <p:spPr>
          <a:xfrm>
            <a:off x="593436" y="6157114"/>
            <a:ext cx="9826914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000" dirty="0"/>
              <a:t>학술대회는 </a:t>
            </a:r>
            <a:r>
              <a:rPr lang="ko-KR" altLang="en-US" sz="1000" dirty="0" err="1"/>
              <a:t>행사당일에</a:t>
            </a:r>
            <a:r>
              <a:rPr lang="ko-KR" altLang="en-US" sz="1000" dirty="0"/>
              <a:t> </a:t>
            </a:r>
            <a:r>
              <a:rPr lang="ko-KR" altLang="en-US" sz="1000" dirty="0" err="1"/>
              <a:t>구두발표</a:t>
            </a:r>
            <a:r>
              <a:rPr lang="en-US" altLang="ko-KR" sz="1000" dirty="0"/>
              <a:t>(5</a:t>
            </a:r>
            <a:r>
              <a:rPr lang="ko-KR" altLang="en-US" sz="1000" dirty="0" err="1"/>
              <a:t>분이내</a:t>
            </a:r>
            <a:r>
              <a:rPr lang="en-US" altLang="ko-KR" sz="1000" dirty="0"/>
              <a:t>) </a:t>
            </a:r>
            <a:r>
              <a:rPr lang="ko-KR" altLang="en-US" sz="1000" dirty="0"/>
              <a:t>또는 </a:t>
            </a:r>
            <a:r>
              <a:rPr lang="ko-KR" altLang="en-US" sz="1000" dirty="0" err="1"/>
              <a:t>포스터발표</a:t>
            </a:r>
            <a:r>
              <a:rPr lang="en-US" altLang="ko-KR" sz="1000" dirty="0"/>
              <a:t>(</a:t>
            </a:r>
            <a:r>
              <a:rPr lang="ko-KR" altLang="en-US" sz="1000" dirty="0"/>
              <a:t>전시</a:t>
            </a:r>
            <a:r>
              <a:rPr lang="en-US" altLang="ko-KR" sz="1000" dirty="0"/>
              <a:t>/</a:t>
            </a:r>
            <a:r>
              <a:rPr lang="ko-KR" altLang="en-US" sz="1000" dirty="0"/>
              <a:t>게시</a:t>
            </a:r>
            <a:r>
              <a:rPr lang="en-US" altLang="ko-KR" sz="1000" dirty="0"/>
              <a:t>)</a:t>
            </a:r>
            <a:r>
              <a:rPr lang="ko-KR" altLang="en-US" sz="1000" dirty="0"/>
              <a:t>후에 심사를 통해서 최우수 논문상</a:t>
            </a:r>
            <a:r>
              <a:rPr lang="en-US" altLang="ko-KR" sz="1000" dirty="0"/>
              <a:t>(NGF Talks 1/Poster 1)</a:t>
            </a:r>
            <a:r>
              <a:rPr lang="ko-KR" altLang="en-US" sz="1000" dirty="0"/>
              <a:t>을 수여합니다</a:t>
            </a:r>
            <a:r>
              <a:rPr lang="en-US" altLang="ko-KR" sz="1000" dirty="0"/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260096B-BB02-F524-7F04-60E8ED93E3F7}"/>
              </a:ext>
            </a:extLst>
          </p:cNvPr>
          <p:cNvSpPr txBox="1"/>
          <p:nvPr/>
        </p:nvSpPr>
        <p:spPr>
          <a:xfrm>
            <a:off x="593436" y="4235221"/>
            <a:ext cx="9826914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000"/>
              <a:t>경진대회는 행사당일에 참가팀의 작품과 프로젝트에 대한 평가를 동시에 진행합니다</a:t>
            </a:r>
            <a:r>
              <a:rPr lang="en-US" altLang="ko-KR" sz="100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56853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8BC00329-50AD-F690-49C4-4F4641D4B5AA}"/>
              </a:ext>
            </a:extLst>
          </p:cNvPr>
          <p:cNvSpPr/>
          <p:nvPr/>
        </p:nvSpPr>
        <p:spPr>
          <a:xfrm>
            <a:off x="461818" y="1311567"/>
            <a:ext cx="11231418" cy="600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>
                <a:solidFill>
                  <a:schemeClr val="tx1"/>
                </a:solidFill>
              </a:rPr>
              <a:t>✔️ 팀 정보 입력하기</a:t>
            </a:r>
          </a:p>
        </p:txBody>
      </p:sp>
      <p:graphicFrame>
        <p:nvGraphicFramePr>
          <p:cNvPr id="14" name="표 13">
            <a:extLst>
              <a:ext uri="{FF2B5EF4-FFF2-40B4-BE49-F238E27FC236}">
                <a16:creationId xmlns:a16="http://schemas.microsoft.com/office/drawing/2014/main" id="{C01D24AF-CF55-0669-BBB1-0959B68282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1091475"/>
              </p:ext>
            </p:extLst>
          </p:nvPr>
        </p:nvGraphicFramePr>
        <p:xfrm>
          <a:off x="461817" y="1911930"/>
          <a:ext cx="11231416" cy="31071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5372">
                  <a:extLst>
                    <a:ext uri="{9D8B030D-6E8A-4147-A177-3AD203B41FA5}">
                      <a16:colId xmlns:a16="http://schemas.microsoft.com/office/drawing/2014/main" val="3527765534"/>
                    </a:ext>
                  </a:extLst>
                </a:gridCol>
                <a:gridCol w="2821648">
                  <a:extLst>
                    <a:ext uri="{9D8B030D-6E8A-4147-A177-3AD203B41FA5}">
                      <a16:colId xmlns:a16="http://schemas.microsoft.com/office/drawing/2014/main" val="2004835022"/>
                    </a:ext>
                  </a:extLst>
                </a:gridCol>
                <a:gridCol w="3804095">
                  <a:extLst>
                    <a:ext uri="{9D8B030D-6E8A-4147-A177-3AD203B41FA5}">
                      <a16:colId xmlns:a16="http://schemas.microsoft.com/office/drawing/2014/main" val="166932408"/>
                    </a:ext>
                  </a:extLst>
                </a:gridCol>
                <a:gridCol w="3010301">
                  <a:extLst>
                    <a:ext uri="{9D8B030D-6E8A-4147-A177-3AD203B41FA5}">
                      <a16:colId xmlns:a16="http://schemas.microsoft.com/office/drawing/2014/main" val="1410223484"/>
                    </a:ext>
                  </a:extLst>
                </a:gridCol>
              </a:tblGrid>
              <a:tr h="4219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팀원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이름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학교 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/ </a:t>
                      </a: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소속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이메일 주소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1017290"/>
                  </a:ext>
                </a:extLst>
              </a:tr>
              <a:tr h="4475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참가자 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1</a:t>
                      </a:r>
                      <a:br>
                        <a:rPr lang="en-US" altLang="ko-KR" sz="100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팀장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팀대표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3439318"/>
                  </a:ext>
                </a:extLst>
              </a:tr>
              <a:tr h="4475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참가자 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8934003"/>
                  </a:ext>
                </a:extLst>
              </a:tr>
              <a:tr h="4475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참가자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 3</a:t>
                      </a:r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9760">
                        <a:alpha val="1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9760">
                        <a:alpha val="1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9760">
                        <a:alpha val="1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9760">
                        <a:alpha val="12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4538586"/>
                  </a:ext>
                </a:extLst>
              </a:tr>
              <a:tr h="4475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참가자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 4</a:t>
                      </a:r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9760">
                        <a:alpha val="1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9760">
                        <a:alpha val="1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9760">
                        <a:alpha val="1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9760">
                        <a:alpha val="12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6982699"/>
                  </a:ext>
                </a:extLst>
              </a:tr>
              <a:tr h="4475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참가자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 5</a:t>
                      </a:r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9760">
                        <a:alpha val="1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9760">
                        <a:alpha val="1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9760">
                        <a:alpha val="1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9760">
                        <a:alpha val="12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942264"/>
                  </a:ext>
                </a:extLst>
              </a:tr>
              <a:tr h="4475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지도교사</a:t>
                      </a:r>
                      <a:r>
                        <a:rPr lang="en-US" altLang="ko-KR" sz="100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>
                          <a:solidFill>
                            <a:schemeClr val="tx1"/>
                          </a:solidFill>
                        </a:rPr>
                        <a:t>지도교수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9760">
                        <a:alpha val="1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9760">
                        <a:alpha val="1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9760">
                        <a:alpha val="1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9760">
                        <a:alpha val="12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660493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2F4909C1-8000-657F-49B7-BD3B572FE3FB}"/>
              </a:ext>
            </a:extLst>
          </p:cNvPr>
          <p:cNvSpPr txBox="1"/>
          <p:nvPr/>
        </p:nvSpPr>
        <p:spPr>
          <a:xfrm>
            <a:off x="1366180" y="729596"/>
            <a:ext cx="945964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/>
              <a:t>이 페이지에서 팀 정보를 입력합니다</a:t>
            </a:r>
            <a:r>
              <a:rPr lang="en-US" altLang="ko-KR" sz="1100"/>
              <a:t>. </a:t>
            </a:r>
            <a:r>
              <a:rPr lang="ko-KR" altLang="en-US" sz="1100"/>
              <a:t>두 명의 경쟁자가 한 팀을 구성하지만 인원 제한이 없는 부문에 속하는 경우 양식을 수정하여 추가할 수 있습니다</a:t>
            </a:r>
            <a:r>
              <a:rPr lang="en-US" altLang="ko-KR" sz="1100"/>
              <a:t>.</a:t>
            </a:r>
          </a:p>
          <a:p>
            <a:pPr algn="ctr"/>
            <a:r>
              <a:rPr lang="ko-KR" altLang="en-US" sz="1100"/>
              <a:t>캡스톤 디자인 부문의 경우</a:t>
            </a:r>
            <a:r>
              <a:rPr lang="en-US" altLang="ko-KR" sz="1100"/>
              <a:t>,</a:t>
            </a:r>
            <a:r>
              <a:rPr lang="ko-KR" altLang="en-US" sz="1100"/>
              <a:t> 지도 교수</a:t>
            </a:r>
            <a:r>
              <a:rPr lang="en-US" altLang="ko-KR" sz="1100"/>
              <a:t>/</a:t>
            </a:r>
            <a:r>
              <a:rPr lang="ko-KR" altLang="en-US" sz="1100"/>
              <a:t>교사의 정보도 입력해야 합니다</a:t>
            </a:r>
            <a:r>
              <a:rPr lang="en-US" altLang="ko-KR" sz="1100"/>
              <a:t>.</a:t>
            </a:r>
            <a:endParaRPr lang="ko-KR" altLang="en-US" sz="1100"/>
          </a:p>
        </p:txBody>
      </p:sp>
    </p:spTree>
    <p:extLst>
      <p:ext uri="{BB962C8B-B14F-4D97-AF65-F5344CB8AC3E}">
        <p14:creationId xmlns:p14="http://schemas.microsoft.com/office/powerpoint/2010/main" val="39810533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>
            <a:extLst>
              <a:ext uri="{FF2B5EF4-FFF2-40B4-BE49-F238E27FC236}">
                <a16:creationId xmlns:a16="http://schemas.microsoft.com/office/drawing/2014/main" id="{A253F1E4-170B-128A-7001-272D8DC7590B}"/>
              </a:ext>
            </a:extLst>
          </p:cNvPr>
          <p:cNvSpPr/>
          <p:nvPr/>
        </p:nvSpPr>
        <p:spPr>
          <a:xfrm>
            <a:off x="2590800" y="1352550"/>
            <a:ext cx="8610600" cy="197167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50000"/>
              </a:lnSpc>
            </a:pPr>
            <a:r>
              <a:rPr lang="en-US" altLang="ko-KR" sz="1600">
                <a:solidFill>
                  <a:schemeClr val="tx1"/>
                </a:solidFill>
              </a:rPr>
              <a:t> </a:t>
            </a:r>
            <a:r>
              <a:rPr lang="ko-KR" altLang="en-US" sz="1600">
                <a:solidFill>
                  <a:schemeClr val="tx1"/>
                </a:solidFill>
              </a:rPr>
              <a:t>여기에 자기소개를 작성해 주세요</a:t>
            </a:r>
            <a:r>
              <a:rPr lang="en-US" altLang="ko-KR" sz="1600">
                <a:solidFill>
                  <a:schemeClr val="tx1"/>
                </a:solidFill>
              </a:rPr>
              <a:t>.</a:t>
            </a:r>
            <a:endParaRPr lang="ko-KR" altLang="en-US" sz="1600">
              <a:solidFill>
                <a:schemeClr val="tx1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C3FDA63-A463-55B8-6E76-DB9CE49E2301}"/>
              </a:ext>
            </a:extLst>
          </p:cNvPr>
          <p:cNvSpPr/>
          <p:nvPr/>
        </p:nvSpPr>
        <p:spPr>
          <a:xfrm>
            <a:off x="2590800" y="3571876"/>
            <a:ext cx="8610600" cy="197167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50000"/>
              </a:lnSpc>
            </a:pPr>
            <a:r>
              <a:rPr lang="en-US" altLang="ko-KR" sz="1600">
                <a:solidFill>
                  <a:schemeClr val="tx1"/>
                </a:solidFill>
              </a:rPr>
              <a:t> </a:t>
            </a:r>
            <a:r>
              <a:rPr lang="ko-KR" altLang="en-US" sz="1600">
                <a:solidFill>
                  <a:schemeClr val="tx1"/>
                </a:solidFill>
              </a:rPr>
              <a:t>여기에 자기소개를 작성해 주세요</a:t>
            </a:r>
            <a:r>
              <a:rPr lang="en-US" altLang="ko-KR" sz="1600">
                <a:solidFill>
                  <a:schemeClr val="tx1"/>
                </a:solidFill>
              </a:rPr>
              <a:t>.</a:t>
            </a:r>
            <a:endParaRPr lang="ko-KR" altLang="en-US" sz="16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939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9749AEB-42CE-983C-4685-53504315E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4F9E78C-8242-FA85-B2C2-787A8BA8A2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B461B93A-E00D-575A-CC04-D998EF12D81D}"/>
              </a:ext>
            </a:extLst>
          </p:cNvPr>
          <p:cNvSpPr/>
          <p:nvPr/>
        </p:nvSpPr>
        <p:spPr>
          <a:xfrm>
            <a:off x="1717961" y="5865093"/>
            <a:ext cx="8515927" cy="5541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>
                <a:solidFill>
                  <a:schemeClr val="tx1"/>
                </a:solidFill>
              </a:rPr>
              <a:t>이 프로젝트의 주제와 관련된 키워드를 </a:t>
            </a:r>
            <a:r>
              <a:rPr lang="en-US" altLang="ko-KR">
                <a:solidFill>
                  <a:schemeClr val="tx1"/>
                </a:solidFill>
              </a:rPr>
              <a:t>3</a:t>
            </a:r>
            <a:r>
              <a:rPr lang="ko-KR" altLang="en-US">
                <a:solidFill>
                  <a:schemeClr val="tx1"/>
                </a:solidFill>
              </a:rPr>
              <a:t>개에서 </a:t>
            </a:r>
            <a:r>
              <a:rPr lang="en-US" altLang="ko-KR">
                <a:solidFill>
                  <a:schemeClr val="tx1"/>
                </a:solidFill>
              </a:rPr>
              <a:t>5</a:t>
            </a:r>
            <a:r>
              <a:rPr lang="ko-KR" altLang="en-US">
                <a:solidFill>
                  <a:schemeClr val="tx1"/>
                </a:solidFill>
              </a:rPr>
              <a:t>개까지</a:t>
            </a:r>
            <a:r>
              <a:rPr lang="en-US" altLang="ko-KR">
                <a:solidFill>
                  <a:schemeClr val="tx1"/>
                </a:solidFill>
              </a:rPr>
              <a:t> </a:t>
            </a:r>
            <a:r>
              <a:rPr lang="ko-KR" altLang="en-US">
                <a:solidFill>
                  <a:schemeClr val="tx1"/>
                </a:solidFill>
              </a:rPr>
              <a:t>작성해주세요</a:t>
            </a:r>
            <a:r>
              <a:rPr lang="en-US" altLang="ko-KR">
                <a:solidFill>
                  <a:schemeClr val="tx1"/>
                </a:solidFill>
              </a:rPr>
              <a:t>.</a:t>
            </a:r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4127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97CFBB-602A-B89A-6D20-764CE2D9B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B7D023C-AA69-A8BD-9234-3A4330211E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88931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E26A8BB-CD9F-41B4-3E6E-07471544E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5B2EFF1-8235-D070-6B77-F83561639B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95396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54F7AC-42BF-8EA3-F84D-7E8B17649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6D0E770-59FF-296B-2160-95C9922AE4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5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FB0D645-ADB6-08CC-6518-086333E05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36" y="1018436"/>
            <a:ext cx="11120582" cy="1011057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B4724C7-890D-4412-2185-2CF7FB172A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72965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159B2FF-010F-44B0-8F27-134FB0E0A968}"/>
              </a:ext>
            </a:extLst>
          </p:cNvPr>
          <p:cNvSpPr txBox="1"/>
          <p:nvPr/>
        </p:nvSpPr>
        <p:spPr>
          <a:xfrm>
            <a:off x="619125" y="1371600"/>
            <a:ext cx="1165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작품 사진</a:t>
            </a:r>
          </a:p>
        </p:txBody>
      </p:sp>
    </p:spTree>
    <p:extLst>
      <p:ext uri="{BB962C8B-B14F-4D97-AF65-F5344CB8AC3E}">
        <p14:creationId xmlns:p14="http://schemas.microsoft.com/office/powerpoint/2010/main" val="2490404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용자 지정 1">
      <a:dk1>
        <a:sysClr val="windowText" lastClr="000000"/>
      </a:dk1>
      <a:lt1>
        <a:sysClr val="window" lastClr="FFFFFF"/>
      </a:lt1>
      <a:dk2>
        <a:srgbClr val="F6C6AC"/>
      </a:dk2>
      <a:lt2>
        <a:srgbClr val="E8E8E8"/>
      </a:lt2>
      <a:accent1>
        <a:srgbClr val="E8E8E8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215E99"/>
      </a:hlink>
      <a:folHlink>
        <a:srgbClr val="96607D"/>
      </a:folHlink>
    </a:clrScheme>
    <a:fontScheme name="사용자 지정 1">
      <a:majorFont>
        <a:latin typeface="Arial"/>
        <a:ea typeface="맑은 고딕"/>
        <a:cs typeface=""/>
      </a:majorFont>
      <a:minorFont>
        <a:latin typeface="Times New Roman"/>
        <a:ea typeface="맑은 고딕 Semi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TM02892315[[fn=줄기]]</Template>
  <TotalTime>445</TotalTime>
  <Words>305</Words>
  <Application>Microsoft Office PowerPoint</Application>
  <PresentationFormat>와이드스크린</PresentationFormat>
  <Paragraphs>66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7" baseType="lpstr">
      <vt:lpstr>맑은 고딕</vt:lpstr>
      <vt:lpstr>맑은 고딕 Semilight</vt:lpstr>
      <vt:lpstr>Arial</vt:lpstr>
      <vt:lpstr>Calibri</vt:lpstr>
      <vt:lpstr>Times New Roman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A4D Editor</dc:creator>
  <cp:lastModifiedBy>pc1000</cp:lastModifiedBy>
  <cp:revision>52</cp:revision>
  <dcterms:created xsi:type="dcterms:W3CDTF">2024-08-16T02:38:14Z</dcterms:created>
  <dcterms:modified xsi:type="dcterms:W3CDTF">2025-04-07T09:00:42Z</dcterms:modified>
</cp:coreProperties>
</file>