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2" r:id="rId2"/>
    <p:sldId id="267" r:id="rId3"/>
    <p:sldId id="265" r:id="rId4"/>
    <p:sldId id="264" r:id="rId5"/>
  </p:sldIdLst>
  <p:sldSz cx="6858000" cy="9906000" type="A4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-1182" y="90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56" y="-96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107C1F-45EC-483A-83EC-9A1DE38B8E9C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87563" y="739775"/>
            <a:ext cx="25606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1CCF98-E9BF-4990-A62F-55EF95ED6E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650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1CCF98-E9BF-4990-A62F-55EF95ED6EA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8673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1CCF98-E9BF-4990-A62F-55EF95ED6EA3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6476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EE9AD-7CE9-465E-AEB8-AC2BF4D85B65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C7E3-2C80-44CD-B793-322DFF42AE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6792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EE9AD-7CE9-465E-AEB8-AC2BF4D85B65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C7E3-2C80-44CD-B793-322DFF42AE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1006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EE9AD-7CE9-465E-AEB8-AC2BF4D85B65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C7E3-2C80-44CD-B793-322DFF42AE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8030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EE9AD-7CE9-465E-AEB8-AC2BF4D85B65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C7E3-2C80-44CD-B793-322DFF42AE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356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EE9AD-7CE9-465E-AEB8-AC2BF4D85B65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C7E3-2C80-44CD-B793-322DFF42AE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1695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EE9AD-7CE9-465E-AEB8-AC2BF4D85B65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C7E3-2C80-44CD-B793-322DFF42AE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033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EE9AD-7CE9-465E-AEB8-AC2BF4D85B65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C7E3-2C80-44CD-B793-322DFF42AE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0755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EE9AD-7CE9-465E-AEB8-AC2BF4D85B65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C7E3-2C80-44CD-B793-322DFF42AE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4589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EE9AD-7CE9-465E-AEB8-AC2BF4D85B65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C7E3-2C80-44CD-B793-322DFF42AE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4969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EE9AD-7CE9-465E-AEB8-AC2BF4D85B65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C7E3-2C80-44CD-B793-322DFF42AE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432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EE9AD-7CE9-465E-AEB8-AC2BF4D85B65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BC7E3-2C80-44CD-B793-322DFF42AE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3563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4EE9AD-7CE9-465E-AEB8-AC2BF4D85B65}" type="datetimeFigureOut">
              <a:rPr lang="ko-KR" altLang="en-US" smtClean="0"/>
              <a:t>2016-08-23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BC7E3-2C80-44CD-B793-322DFF42AE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2196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jpeg"/><Relationship Id="rId7" Type="http://schemas.openxmlformats.org/officeDocument/2006/relationships/hyperlink" Target="http://www.omatsuri.k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://www.google.co.kr/url?sa=i&amp;rct=j&amp;q=&amp;esrc=s&amp;source=images&amp;cd=&amp;cad=rja&amp;uact=8&amp;ved=0ahUKEwiLxImf1ITOAhUGk5QKHRBjCTEQjRwIBw&amp;url=http://tv-kijken.en.softonic.com/&amp;psig=AFQjCNENJbYP9k3XlVls0XtVRyloc-AvDQ&amp;ust=1469193934733546" TargetMode="Externa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89026" y="323205"/>
            <a:ext cx="358623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dirty="0">
                <a:latin typeface="+mn-ea"/>
                <a:cs typeface="YoonGothic Bold" pitchFamily="18" charset="-127"/>
              </a:rPr>
              <a:t> ‘한일축제한마당 </a:t>
            </a:r>
            <a:r>
              <a:rPr lang="en-US" altLang="ko-KR" dirty="0">
                <a:latin typeface="+mn-ea"/>
                <a:cs typeface="YoonGothic Bold" pitchFamily="18" charset="-127"/>
              </a:rPr>
              <a:t>2016 in Seoul’ </a:t>
            </a:r>
            <a:endParaRPr lang="en-US" altLang="ko-KR" dirty="0" smtClean="0">
              <a:latin typeface="+mn-ea"/>
              <a:cs typeface="YoonGothic Bold" pitchFamily="18" charset="-127"/>
            </a:endParaRPr>
          </a:p>
          <a:p>
            <a:pPr algn="ctr"/>
            <a:r>
              <a:rPr lang="ko-KR" altLang="en-US" sz="2400" dirty="0" smtClean="0">
                <a:latin typeface="+mn-ea"/>
                <a:cs typeface="YoonGothic Bold" pitchFamily="18" charset="-127"/>
              </a:rPr>
              <a:t>홍보 </a:t>
            </a:r>
            <a:r>
              <a:rPr lang="en-US" altLang="ko-KR" sz="2400" dirty="0" smtClean="0">
                <a:latin typeface="+mn-ea"/>
                <a:cs typeface="YoonGothic Bold" pitchFamily="18" charset="-127"/>
              </a:rPr>
              <a:t>CM</a:t>
            </a:r>
            <a:r>
              <a:rPr lang="ko-KR" altLang="en-US" sz="2400" dirty="0" smtClean="0">
                <a:latin typeface="+mn-ea"/>
                <a:cs typeface="YoonGothic Bold" pitchFamily="18" charset="-127"/>
              </a:rPr>
              <a:t>송 영상 공모전</a:t>
            </a:r>
            <a:endParaRPr lang="ko-KR" altLang="en-US" sz="2400" dirty="0">
              <a:latin typeface="+mn-ea"/>
              <a:cs typeface="YoonGothic Bold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56" y="272480"/>
            <a:ext cx="720079" cy="741359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790401" y="1280592"/>
            <a:ext cx="5277198" cy="454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i="1" dirty="0" smtClean="0">
                <a:solidFill>
                  <a:srgbClr val="FF0000"/>
                </a:solidFill>
                <a:latin typeface="+mn-ea"/>
                <a:cs typeface="YoonGothic Bold" pitchFamily="18" charset="-127"/>
              </a:rPr>
              <a:t>한일축제한마당 </a:t>
            </a:r>
            <a:r>
              <a:rPr lang="ko-KR" altLang="en-US" i="1" dirty="0">
                <a:solidFill>
                  <a:srgbClr val="FF0000"/>
                </a:solidFill>
                <a:latin typeface="+mn-ea"/>
                <a:cs typeface="YoonGothic Bold" pitchFamily="18" charset="-127"/>
              </a:rPr>
              <a:t>홍보 </a:t>
            </a:r>
            <a:r>
              <a:rPr lang="en-US" altLang="ko-KR" i="1" dirty="0">
                <a:solidFill>
                  <a:srgbClr val="FF0000"/>
                </a:solidFill>
                <a:latin typeface="+mn-ea"/>
                <a:cs typeface="YoonGothic Bold" pitchFamily="18" charset="-127"/>
              </a:rPr>
              <a:t>CM</a:t>
            </a:r>
            <a:r>
              <a:rPr lang="ko-KR" altLang="en-US" i="1" dirty="0">
                <a:solidFill>
                  <a:srgbClr val="FF0000"/>
                </a:solidFill>
                <a:latin typeface="+mn-ea"/>
                <a:cs typeface="YoonGothic Bold" pitchFamily="18" charset="-127"/>
              </a:rPr>
              <a:t>송 </a:t>
            </a:r>
            <a:r>
              <a:rPr lang="ko-KR" altLang="en-US" i="1" dirty="0" smtClean="0">
                <a:solidFill>
                  <a:srgbClr val="FF0000"/>
                </a:solidFill>
                <a:latin typeface="+mn-ea"/>
                <a:cs typeface="YoonGothic Bold" pitchFamily="18" charset="-127"/>
              </a:rPr>
              <a:t>부르고 일본에 </a:t>
            </a:r>
            <a:r>
              <a:rPr lang="ko-KR" altLang="en-US" i="1" dirty="0">
                <a:solidFill>
                  <a:srgbClr val="FF0000"/>
                </a:solidFill>
                <a:latin typeface="+mn-ea"/>
                <a:cs typeface="YoonGothic Bold" pitchFamily="18" charset="-127"/>
              </a:rPr>
              <a:t>가자</a:t>
            </a:r>
            <a:r>
              <a:rPr lang="en-US" altLang="ko-KR" i="1" dirty="0">
                <a:solidFill>
                  <a:srgbClr val="FF0000"/>
                </a:solidFill>
                <a:latin typeface="+mn-ea"/>
                <a:cs typeface="YoonGothic Bold" pitchFamily="18" charset="-127"/>
              </a:rPr>
              <a:t>!!</a:t>
            </a:r>
            <a:endParaRPr lang="ko-KR" altLang="en-US" i="1" dirty="0">
              <a:solidFill>
                <a:srgbClr val="FF0000"/>
              </a:solidFill>
              <a:latin typeface="+mn-ea"/>
              <a:cs typeface="YoonGothic Bold" pitchFamily="18" charset="-127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3403823" y="2169493"/>
            <a:ext cx="3678511" cy="3535214"/>
            <a:chOff x="624056" y="-1386146"/>
            <a:chExt cx="5671594" cy="5671594"/>
          </a:xfrm>
        </p:grpSpPr>
        <p:pic>
          <p:nvPicPr>
            <p:cNvPr id="13" name="Picture 2" descr="http://screenshots.en.sftcdn.net/en/scrn/3333000/3333497/tv-kijken-01-535x535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056" y="-1386146"/>
              <a:ext cx="5671594" cy="56715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7365" y="153510"/>
              <a:ext cx="3587338" cy="2949651"/>
            </a:xfrm>
            <a:prstGeom prst="roundRect">
              <a:avLst>
                <a:gd name="adj" fmla="val 37190"/>
              </a:avLst>
            </a:prstGeom>
            <a:solidFill>
              <a:srgbClr val="FFFFFF"/>
            </a:solidFill>
            <a:ln w="76200" cap="sq">
              <a:noFill/>
              <a:miter lim="800000"/>
            </a:ln>
            <a:effectLst/>
            <a:scene3d>
              <a:camera prst="orthographicFront"/>
              <a:lightRig rig="threePt" dir="t">
                <a:rot lat="0" lon="0" rev="2700000"/>
              </a:lightRig>
            </a:scene3d>
            <a:sp3d>
              <a:bevelT h="38100"/>
              <a:contourClr>
                <a:srgbClr val="C0C0C0"/>
              </a:contourClr>
            </a:sp3d>
          </p:spPr>
        </p:pic>
      </p:grpSp>
      <p:sp>
        <p:nvSpPr>
          <p:cNvPr id="9" name="직사각형 8"/>
          <p:cNvSpPr/>
          <p:nvPr/>
        </p:nvSpPr>
        <p:spPr>
          <a:xfrm>
            <a:off x="404664" y="2202668"/>
            <a:ext cx="604867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+mn-ea"/>
                <a:cs typeface="YoonGothic Medium" pitchFamily="18" charset="-127"/>
              </a:rPr>
              <a:t>한일국교정상화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40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주년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‘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한일 우정의 해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’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 주요 사업으로 시작된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‘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한일축제한마당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’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은 </a:t>
            </a:r>
            <a:endParaRPr lang="en-US" altLang="ko-KR" sz="1200" dirty="0" smtClean="0">
              <a:latin typeface="+mn-ea"/>
              <a:cs typeface="YoonGothic Mediu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+mn-ea"/>
                <a:cs typeface="YoonGothic Medium" pitchFamily="18" charset="-127"/>
              </a:rPr>
              <a:t>양국 최대 규모의 </a:t>
            </a:r>
            <a:r>
              <a:rPr lang="ko-KR" altLang="en-US" sz="1200" dirty="0" err="1" smtClean="0">
                <a:latin typeface="+mn-ea"/>
                <a:cs typeface="YoonGothic Medium" pitchFamily="18" charset="-127"/>
              </a:rPr>
              <a:t>풀뿌리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 문화 교류 행사로 성장해 왔습니다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1200" dirty="0">
              <a:latin typeface="+mn-ea"/>
              <a:cs typeface="YoonGothic Mediu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+mn-ea"/>
                <a:cs typeface="YoonGothic Medium" pitchFamily="18" charset="-127"/>
              </a:rPr>
              <a:t>올해로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12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회째를 맞이하는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‘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한일축제한마당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’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에서는</a:t>
            </a:r>
            <a:endParaRPr lang="en-US" altLang="ko-KR" sz="1200" dirty="0" smtClean="0">
              <a:latin typeface="+mn-ea"/>
              <a:cs typeface="YoonGothic Mediu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+mn-ea"/>
                <a:cs typeface="YoonGothic Medium" pitchFamily="18" charset="-127"/>
              </a:rPr>
              <a:t>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‘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함께 만들자 새로운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50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년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’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을 테마로 </a:t>
            </a:r>
            <a:endParaRPr lang="en-US" altLang="ko-KR" sz="1200" dirty="0" smtClean="0">
              <a:latin typeface="+mn-ea"/>
              <a:cs typeface="YoonGothic Mediu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+mn-ea"/>
                <a:cs typeface="YoonGothic Medium" pitchFamily="18" charset="-127"/>
              </a:rPr>
              <a:t>다양한 무대공연과 부스행사가 진행됩니다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+mn-ea"/>
                <a:cs typeface="YoonGothic Medium" pitchFamily="18" charset="-127"/>
              </a:rPr>
              <a:t/>
            </a:r>
            <a:br>
              <a:rPr lang="en-US" altLang="ko-KR" sz="1200" dirty="0" smtClean="0">
                <a:latin typeface="+mn-ea"/>
                <a:cs typeface="YoonGothic Medium" pitchFamily="18" charset="-127"/>
              </a:rPr>
            </a:br>
            <a:r>
              <a:rPr lang="ko-KR" altLang="en-US" sz="1200" dirty="0" smtClean="0">
                <a:latin typeface="+mn-ea"/>
                <a:cs typeface="YoonGothic Medium" pitchFamily="18" charset="-127"/>
              </a:rPr>
              <a:t>이를 기념하여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,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 함께 만들어가는 새로운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50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년의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/>
            </a:r>
            <a:br>
              <a:rPr lang="en-US" altLang="ko-KR" sz="1200" dirty="0" smtClean="0">
                <a:latin typeface="+mn-ea"/>
                <a:cs typeface="YoonGothic Medium" pitchFamily="18" charset="-127"/>
              </a:rPr>
            </a:br>
            <a:r>
              <a:rPr lang="ko-KR" altLang="en-US" sz="1200" dirty="0" smtClean="0">
                <a:latin typeface="+mn-ea"/>
                <a:cs typeface="YoonGothic Medium" pitchFamily="18" charset="-127"/>
              </a:rPr>
              <a:t>모습을 담기 위해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,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 누구나 참여할 수 있는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/>
            </a:r>
            <a:br>
              <a:rPr lang="en-US" altLang="ko-KR" sz="1200" dirty="0" smtClean="0">
                <a:latin typeface="+mn-ea"/>
                <a:cs typeface="YoonGothic Medium" pitchFamily="18" charset="-127"/>
              </a:rPr>
            </a:br>
            <a:r>
              <a:rPr lang="ko-KR" altLang="en-US" sz="1200" dirty="0" smtClean="0">
                <a:latin typeface="+mn-ea"/>
                <a:cs typeface="YoonGothic Medium" pitchFamily="18" charset="-127"/>
              </a:rPr>
              <a:t>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‘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한일축제한마당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2016 in Seoul’ </a:t>
            </a:r>
            <a:endParaRPr lang="en-US" altLang="ko-KR" sz="1200" dirty="0" smtClean="0">
              <a:latin typeface="+mn-ea"/>
              <a:cs typeface="YoonGothic Mediu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+mn-ea"/>
                <a:cs typeface="YoonGothic Medium" pitchFamily="18" charset="-127"/>
              </a:rPr>
              <a:t>홍보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CM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송 영상 공모전을 진행합니다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+mn-ea"/>
                <a:cs typeface="YoonGothic Medium" pitchFamily="18" charset="-127"/>
              </a:rPr>
              <a:t/>
            </a:r>
            <a:br>
              <a:rPr lang="en-US" altLang="ko-KR" sz="1200" dirty="0" smtClean="0">
                <a:latin typeface="+mn-ea"/>
                <a:cs typeface="YoonGothic Medium" pitchFamily="18" charset="-127"/>
              </a:rPr>
            </a:br>
            <a:r>
              <a:rPr lang="ko-KR" altLang="en-US" sz="1200" dirty="0" smtClean="0">
                <a:latin typeface="+mn-ea"/>
                <a:cs typeface="YoonGothic Medium" pitchFamily="18" charset="-127"/>
              </a:rPr>
              <a:t>한일축제한마당 공식 홍보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CM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송을 패러디화 해서 각자의  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연주에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맞춰 노래하고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,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 이를 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영상에 담아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제출해 주세요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.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 우수작품에는 일본왕복항공권을 증정합니다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.</a:t>
            </a:r>
            <a:br>
              <a:rPr lang="en-US" altLang="ko-KR" sz="1200" dirty="0" smtClean="0">
                <a:latin typeface="+mn-ea"/>
                <a:cs typeface="YoonGothic Medium" pitchFamily="18" charset="-127"/>
              </a:rPr>
            </a:br>
            <a:r>
              <a:rPr lang="ko-KR" altLang="en-US" sz="1200" dirty="0" smtClean="0">
                <a:latin typeface="+mn-ea"/>
                <a:cs typeface="YoonGothic Medium" pitchFamily="18" charset="-127"/>
              </a:rPr>
              <a:t>많은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분들의 관심과 참여를 기대합니다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.</a:t>
            </a:r>
            <a:endParaRPr lang="ko-KR" altLang="en-US" sz="1200" dirty="0">
              <a:latin typeface="+mn-ea"/>
              <a:cs typeface="YoonGothic Mediu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69776" y="6897216"/>
            <a:ext cx="5397004" cy="1828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ct val="20000"/>
              </a:spcBef>
            </a:pPr>
            <a:r>
              <a:rPr lang="ko-KR" altLang="en-US" sz="1200" dirty="0">
                <a:solidFill>
                  <a:prstClr val="black"/>
                </a:solidFill>
                <a:cs typeface="YoonGothic Medium" pitchFamily="18" charset="-127"/>
              </a:rPr>
              <a:t>주      최 </a:t>
            </a:r>
            <a:r>
              <a:rPr lang="en-US" altLang="ko-KR" sz="1200" dirty="0">
                <a:solidFill>
                  <a:prstClr val="black"/>
                </a:solidFill>
                <a:cs typeface="YoonGothic Medium" pitchFamily="18" charset="-127"/>
              </a:rPr>
              <a:t>: </a:t>
            </a:r>
            <a:r>
              <a:rPr lang="ko-KR" altLang="en-US" sz="1200" dirty="0">
                <a:solidFill>
                  <a:prstClr val="black"/>
                </a:solidFill>
                <a:cs typeface="YoonGothic Medium" pitchFamily="18" charset="-127"/>
              </a:rPr>
              <a:t>한일축제한마당 운영위원회</a:t>
            </a:r>
            <a:r>
              <a:rPr lang="en-US" altLang="ko-KR" sz="1200" dirty="0">
                <a:solidFill>
                  <a:prstClr val="black"/>
                </a:solidFill>
                <a:cs typeface="YoonGothic Medium" pitchFamily="18" charset="-127"/>
              </a:rPr>
              <a:t/>
            </a:r>
            <a:br>
              <a:rPr lang="en-US" altLang="ko-KR" sz="1200" dirty="0">
                <a:solidFill>
                  <a:prstClr val="black"/>
                </a:solidFill>
                <a:cs typeface="YoonGothic Medium" pitchFamily="18" charset="-127"/>
              </a:rPr>
            </a:br>
            <a:r>
              <a:rPr lang="ko-KR" altLang="en-US" sz="1200" dirty="0" err="1">
                <a:solidFill>
                  <a:prstClr val="black"/>
                </a:solidFill>
                <a:cs typeface="YoonGothic Medium" pitchFamily="18" charset="-127"/>
              </a:rPr>
              <a:t>협</a:t>
            </a:r>
            <a:r>
              <a:rPr lang="ko-KR" altLang="en-US" sz="1200" dirty="0">
                <a:solidFill>
                  <a:prstClr val="black"/>
                </a:solidFill>
                <a:cs typeface="YoonGothic Medium" pitchFamily="18" charset="-127"/>
              </a:rPr>
              <a:t>      </a:t>
            </a:r>
            <a:r>
              <a:rPr lang="ko-KR" altLang="en-US" sz="1200" dirty="0" smtClean="0">
                <a:solidFill>
                  <a:prstClr val="black"/>
                </a:solidFill>
                <a:cs typeface="YoonGothic Medium" pitchFamily="18" charset="-127"/>
              </a:rPr>
              <a:t>찬 </a:t>
            </a:r>
            <a:r>
              <a:rPr lang="en-US" altLang="ko-KR" sz="1200" dirty="0" smtClean="0">
                <a:solidFill>
                  <a:prstClr val="black"/>
                </a:solidFill>
                <a:cs typeface="YoonGothic Medium" pitchFamily="18" charset="-127"/>
              </a:rPr>
              <a:t>: </a:t>
            </a:r>
            <a:br>
              <a:rPr lang="en-US" altLang="ko-KR" sz="1200" dirty="0" smtClean="0">
                <a:solidFill>
                  <a:prstClr val="black"/>
                </a:solidFill>
                <a:cs typeface="YoonGothic Medium" pitchFamily="18" charset="-127"/>
              </a:rPr>
            </a:br>
            <a:r>
              <a:rPr lang="ko-KR" altLang="en-US" sz="1200" dirty="0" smtClean="0">
                <a:solidFill>
                  <a:prstClr val="black"/>
                </a:solidFill>
                <a:cs typeface="YoonGothic Medium" pitchFamily="18" charset="-127"/>
              </a:rPr>
              <a:t>홈페이지 </a:t>
            </a:r>
            <a:r>
              <a:rPr lang="en-US" altLang="ko-KR" sz="1200" dirty="0">
                <a:solidFill>
                  <a:prstClr val="black"/>
                </a:solidFill>
                <a:cs typeface="YoonGothic Medium" pitchFamily="18" charset="-127"/>
              </a:rPr>
              <a:t>:</a:t>
            </a:r>
            <a:r>
              <a:rPr lang="ko-KR" altLang="en-US" sz="1200" dirty="0" smtClean="0">
                <a:solidFill>
                  <a:prstClr val="black"/>
                </a:solidFill>
                <a:cs typeface="YoonGothic Medium" pitchFamily="18" charset="-127"/>
              </a:rPr>
              <a:t> 한일축제한마당 </a:t>
            </a:r>
            <a:r>
              <a:rPr lang="en-US" altLang="ko-KR" sz="1200" dirty="0" smtClean="0">
                <a:solidFill>
                  <a:prstClr val="black"/>
                </a:solidFill>
                <a:cs typeface="YoonGothic Medium" pitchFamily="18" charset="-127"/>
                <a:hlinkClick r:id="rId7"/>
              </a:rPr>
              <a:t>www.omatsuri.kr</a:t>
            </a:r>
            <a:endParaRPr lang="en-US" altLang="ko-KR" sz="1200" dirty="0" smtClean="0">
              <a:solidFill>
                <a:prstClr val="black"/>
              </a:solidFill>
              <a:cs typeface="YoonGothic Medium" pitchFamily="18" charset="-127"/>
            </a:endParaRPr>
          </a:p>
          <a:p>
            <a:pPr lvl="0">
              <a:lnSpc>
                <a:spcPct val="150000"/>
              </a:lnSpc>
              <a:spcBef>
                <a:spcPct val="20000"/>
              </a:spcBef>
            </a:pPr>
            <a:r>
              <a:rPr lang="ko-KR" altLang="en-US" sz="1200" dirty="0" smtClean="0">
                <a:solidFill>
                  <a:prstClr val="black"/>
                </a:solidFill>
                <a:cs typeface="YoonGothic Medium" pitchFamily="18" charset="-127"/>
              </a:rPr>
              <a:t>문      </a:t>
            </a:r>
            <a:r>
              <a:rPr lang="ko-KR" altLang="en-US" sz="1200" dirty="0">
                <a:solidFill>
                  <a:prstClr val="black"/>
                </a:solidFill>
                <a:cs typeface="YoonGothic Medium" pitchFamily="18" charset="-127"/>
              </a:rPr>
              <a:t>의 </a:t>
            </a:r>
            <a:r>
              <a:rPr lang="en-US" altLang="ko-KR" sz="1200" dirty="0">
                <a:solidFill>
                  <a:prstClr val="black"/>
                </a:solidFill>
                <a:cs typeface="YoonGothic Medium" pitchFamily="18" charset="-127"/>
              </a:rPr>
              <a:t>: </a:t>
            </a:r>
            <a:r>
              <a:rPr lang="ko-KR" altLang="en-US" sz="1200" dirty="0" smtClean="0">
                <a:solidFill>
                  <a:prstClr val="black"/>
                </a:solidFill>
                <a:cs typeface="YoonGothic Medium" pitchFamily="18" charset="-127"/>
              </a:rPr>
              <a:t>한일축제한마당 </a:t>
            </a:r>
            <a:r>
              <a:rPr lang="en-US" altLang="ko-KR" sz="1200" dirty="0">
                <a:solidFill>
                  <a:prstClr val="black"/>
                </a:solidFill>
                <a:cs typeface="YoonGothic Medium" pitchFamily="18" charset="-127"/>
              </a:rPr>
              <a:t>2016 in </a:t>
            </a:r>
            <a:r>
              <a:rPr lang="en-US" altLang="ko-KR" sz="1200" dirty="0" smtClean="0">
                <a:solidFill>
                  <a:prstClr val="black"/>
                </a:solidFill>
                <a:cs typeface="YoonGothic Medium" pitchFamily="18" charset="-127"/>
              </a:rPr>
              <a:t>Seoul </a:t>
            </a:r>
            <a:r>
              <a:rPr lang="en-US" altLang="ko-KR" sz="1200" dirty="0">
                <a:solidFill>
                  <a:prstClr val="black"/>
                </a:solidFill>
                <a:cs typeface="YoonGothic Medium" pitchFamily="18" charset="-127"/>
              </a:rPr>
              <a:t/>
            </a:r>
            <a:br>
              <a:rPr lang="en-US" altLang="ko-KR" sz="1200" dirty="0">
                <a:solidFill>
                  <a:prstClr val="black"/>
                </a:solidFill>
                <a:cs typeface="YoonGothic Medium" pitchFamily="18" charset="-127"/>
              </a:rPr>
            </a:br>
            <a:r>
              <a:rPr lang="en-US" altLang="ko-KR" sz="1200" dirty="0">
                <a:solidFill>
                  <a:prstClr val="black"/>
                </a:solidFill>
                <a:cs typeface="YoonGothic Medium" pitchFamily="18" charset="-127"/>
              </a:rPr>
              <a:t>               </a:t>
            </a:r>
            <a:r>
              <a:rPr lang="ko-KR" altLang="en-US" sz="1200" dirty="0">
                <a:solidFill>
                  <a:prstClr val="black"/>
                </a:solidFill>
                <a:cs typeface="YoonGothic Medium" pitchFamily="18" charset="-127"/>
              </a:rPr>
              <a:t>한국측운영사무국 ㈜샛강나루  </a:t>
            </a:r>
            <a:r>
              <a:rPr lang="en-US" altLang="ko-KR" sz="1200" dirty="0">
                <a:solidFill>
                  <a:prstClr val="black"/>
                </a:solidFill>
                <a:cs typeface="YoonGothic Medium" pitchFamily="18" charset="-127"/>
              </a:rPr>
              <a:t>02-702-7775</a:t>
            </a:r>
          </a:p>
          <a:p>
            <a:pPr lvl="0">
              <a:lnSpc>
                <a:spcPct val="150000"/>
              </a:lnSpc>
              <a:spcBef>
                <a:spcPct val="20000"/>
              </a:spcBef>
            </a:pPr>
            <a:endParaRPr lang="ko-KR" altLang="en-US" sz="1200" dirty="0">
              <a:solidFill>
                <a:prstClr val="black"/>
              </a:solidFill>
              <a:cs typeface="YoonGothic Medium" pitchFamily="18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776" y="7286786"/>
            <a:ext cx="631701" cy="172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065" y="7184230"/>
            <a:ext cx="938213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2024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3"/>
          <p:cNvSpPr txBox="1">
            <a:spLocks noGrp="1"/>
          </p:cNvSpPr>
          <p:nvPr>
            <p:ph idx="1"/>
          </p:nvPr>
        </p:nvSpPr>
        <p:spPr>
          <a:xfrm>
            <a:off x="620688" y="560512"/>
            <a:ext cx="5760640" cy="958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ko-KR" altLang="en-US" sz="1200" b="1" u="sng" dirty="0" smtClean="0">
                <a:latin typeface="+mn-ea"/>
                <a:cs typeface="YoonGothic Medium" pitchFamily="18" charset="-127"/>
              </a:rPr>
              <a:t>공모 내용</a:t>
            </a:r>
            <a:r>
              <a:rPr lang="en-US" altLang="ko-KR" sz="1200" u="sng" dirty="0">
                <a:latin typeface="+mn-ea"/>
                <a:cs typeface="YoonGothic Medium" pitchFamily="18" charset="-127"/>
              </a:rPr>
              <a:t/>
            </a:r>
            <a:br>
              <a:rPr lang="en-US" altLang="ko-KR" sz="1200" u="sng" dirty="0">
                <a:latin typeface="+mn-ea"/>
                <a:cs typeface="YoonGothic Medium" pitchFamily="18" charset="-127"/>
              </a:rPr>
            </a:br>
            <a:r>
              <a:rPr lang="ja-JP" altLang="en-US" sz="1200" dirty="0" smtClean="0">
                <a:latin typeface="+mn-ea"/>
                <a:cs typeface="YoonGothic Medium" pitchFamily="18" charset="-127"/>
              </a:rPr>
              <a:t>　・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홍보 </a:t>
            </a:r>
            <a:r>
              <a:rPr lang="en-US" altLang="ko-KR" sz="1200" dirty="0">
                <a:latin typeface="+mn-ea"/>
                <a:cs typeface="YoonGothic Medium" pitchFamily="18" charset="-127"/>
              </a:rPr>
              <a:t>CM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송을 부르며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,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즐거운 마음으로 축제를 기다리는 모습을 표현한 영상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/>
            </a:r>
            <a:br>
              <a:rPr lang="en-US" altLang="ko-KR" sz="1200" dirty="0" smtClean="0">
                <a:latin typeface="+mn-ea"/>
                <a:cs typeface="YoonGothic Medium" pitchFamily="18" charset="-127"/>
              </a:rPr>
            </a:br>
            <a:r>
              <a:rPr lang="ja-JP" altLang="en-US" sz="1200" dirty="0" smtClean="0">
                <a:latin typeface="+mn-ea"/>
                <a:cs typeface="YoonGothic Medium" pitchFamily="18" charset="-127"/>
              </a:rPr>
              <a:t>　・</a:t>
            </a:r>
            <a:r>
              <a:rPr lang="ko-KR" altLang="en-US" sz="1200" dirty="0" smtClean="0">
                <a:solidFill>
                  <a:prstClr val="black"/>
                </a:solidFill>
                <a:cs typeface="YoonGothic Medium" pitchFamily="18" charset="-127"/>
              </a:rPr>
              <a:t>자기만의 </a:t>
            </a:r>
            <a:r>
              <a:rPr lang="ko-KR" altLang="en-US" sz="1200" dirty="0">
                <a:solidFill>
                  <a:prstClr val="black"/>
                </a:solidFill>
                <a:cs typeface="YoonGothic Medium" pitchFamily="18" charset="-127"/>
              </a:rPr>
              <a:t>소중한 한일 </a:t>
            </a:r>
            <a:r>
              <a:rPr lang="ko-KR" altLang="en-US" sz="1200" dirty="0" smtClean="0">
                <a:solidFill>
                  <a:prstClr val="black"/>
                </a:solidFill>
                <a:cs typeface="YoonGothic Medium" pitchFamily="18" charset="-127"/>
              </a:rPr>
              <a:t>교류</a:t>
            </a:r>
            <a:r>
              <a:rPr lang="en-US" altLang="ko-KR" sz="1200" dirty="0" smtClean="0">
                <a:solidFill>
                  <a:prstClr val="black"/>
                </a:solidFill>
                <a:cs typeface="YoonGothic Medium" pitchFamily="18" charset="-127"/>
              </a:rPr>
              <a:t>, </a:t>
            </a:r>
            <a:r>
              <a:rPr lang="ko-KR" altLang="en-US" sz="1200" dirty="0" smtClean="0">
                <a:solidFill>
                  <a:prstClr val="black"/>
                </a:solidFill>
                <a:cs typeface="YoonGothic Medium" pitchFamily="18" charset="-127"/>
              </a:rPr>
              <a:t>우정</a:t>
            </a:r>
            <a:r>
              <a:rPr lang="en-US" altLang="ko-KR" sz="1200" dirty="0" smtClean="0">
                <a:solidFill>
                  <a:prstClr val="black"/>
                </a:solidFill>
                <a:cs typeface="YoonGothic Medium" pitchFamily="18" charset="-127"/>
              </a:rPr>
              <a:t>, </a:t>
            </a:r>
            <a:r>
              <a:rPr lang="ko-KR" altLang="en-US" sz="1200" dirty="0" smtClean="0">
                <a:solidFill>
                  <a:prstClr val="black"/>
                </a:solidFill>
                <a:cs typeface="YoonGothic Medium" pitchFamily="18" charset="-127"/>
              </a:rPr>
              <a:t>만남 등을 </a:t>
            </a:r>
            <a:r>
              <a:rPr lang="ko-KR" altLang="en-US" sz="1200" dirty="0">
                <a:solidFill>
                  <a:prstClr val="black"/>
                </a:solidFill>
                <a:cs typeface="YoonGothic Medium" pitchFamily="18" charset="-127"/>
              </a:rPr>
              <a:t>담은 홍보 </a:t>
            </a:r>
            <a:r>
              <a:rPr lang="en-US" altLang="ko-KR" sz="1200" dirty="0">
                <a:solidFill>
                  <a:prstClr val="black"/>
                </a:solidFill>
                <a:cs typeface="YoonGothic Medium" pitchFamily="18" charset="-127"/>
              </a:rPr>
              <a:t>CM</a:t>
            </a:r>
            <a:r>
              <a:rPr lang="ko-KR" altLang="en-US" sz="1200" dirty="0">
                <a:solidFill>
                  <a:prstClr val="black"/>
                </a:solidFill>
                <a:cs typeface="YoonGothic Medium" pitchFamily="18" charset="-127"/>
              </a:rPr>
              <a:t>송 패러디 영상</a:t>
            </a:r>
            <a:br>
              <a:rPr lang="ko-KR" altLang="en-US" sz="1200" dirty="0">
                <a:solidFill>
                  <a:prstClr val="black"/>
                </a:solidFill>
                <a:cs typeface="YoonGothic Medium" pitchFamily="18" charset="-127"/>
              </a:rPr>
            </a:br>
            <a:r>
              <a:rPr lang="en-US" altLang="ko-KR" sz="1200" b="1" dirty="0" smtClean="0">
                <a:cs typeface="YoonGothic Medium" pitchFamily="18" charset="-127"/>
              </a:rPr>
              <a:t> </a:t>
            </a:r>
            <a:r>
              <a:rPr lang="ko-KR" altLang="en-US" sz="1200" b="1" u="sng" dirty="0" smtClean="0">
                <a:latin typeface="+mn-ea"/>
                <a:cs typeface="YoonGothic Medium" pitchFamily="18" charset="-127"/>
              </a:rPr>
              <a:t>공모 형식</a:t>
            </a:r>
            <a:endParaRPr lang="en-US" altLang="ko-KR" sz="1200" b="1" u="sng" dirty="0" smtClean="0">
              <a:latin typeface="+mn-ea"/>
              <a:cs typeface="YoonGothic Medium" pitchFamily="18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1200" dirty="0" smtClean="0">
                <a:latin typeface="+mn-ea"/>
                <a:cs typeface="YoonGothic Medium" pitchFamily="18" charset="-127"/>
              </a:rPr>
              <a:t>　・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동영상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,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애니메이션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,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모션그래픽 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등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 모두 가능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/>
            </a:r>
            <a:br>
              <a:rPr lang="ko-KR" altLang="en-US" sz="1200" dirty="0">
                <a:latin typeface="+mn-ea"/>
                <a:cs typeface="YoonGothic Medium" pitchFamily="18" charset="-127"/>
              </a:rPr>
            </a:br>
            <a:r>
              <a:rPr lang="ja-JP" altLang="en-US" sz="1200" dirty="0">
                <a:latin typeface="+mn-ea"/>
                <a:cs typeface="YoonGothic Medium" pitchFamily="18" charset="-127"/>
              </a:rPr>
              <a:t>　</a:t>
            </a:r>
            <a:r>
              <a:rPr lang="ja-JP" altLang="en-US" sz="1200" dirty="0" smtClean="0">
                <a:latin typeface="+mn-ea"/>
                <a:cs typeface="YoonGothic Medium" pitchFamily="18" charset="-127"/>
              </a:rPr>
              <a:t>・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홍보 </a:t>
            </a:r>
            <a:r>
              <a:rPr lang="en-US" altLang="ja-JP" sz="1200" dirty="0">
                <a:latin typeface="+mn-ea"/>
                <a:cs typeface="YoonGothic Medium" pitchFamily="18" charset="-127"/>
              </a:rPr>
              <a:t>CM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송 악보 제공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, 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개사 및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편곡</a:t>
            </a:r>
            <a:r>
              <a:rPr lang="ja-JP" altLang="en-US" sz="1200" dirty="0" smtClean="0">
                <a:latin typeface="+mn-ea"/>
                <a:cs typeface="YoonGothic Medium" pitchFamily="18" charset="-127"/>
              </a:rPr>
              <a:t>　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가능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,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반주</a:t>
            </a:r>
            <a:r>
              <a:rPr lang="ja-JP" altLang="en-US" sz="1200" dirty="0">
                <a:latin typeface="+mn-ea"/>
                <a:cs typeface="YoonGothic Medium" pitchFamily="18" charset="-127"/>
              </a:rPr>
              <a:t>・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무반주 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모두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가능</a:t>
            </a:r>
            <a:endParaRPr lang="en-US" altLang="ko-KR" sz="1200" dirty="0">
              <a:latin typeface="+mn-ea"/>
              <a:cs typeface="YoonGothic Medium" pitchFamily="18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1200" b="1" u="sng" dirty="0" smtClean="0">
                <a:latin typeface="+mn-ea"/>
                <a:cs typeface="YoonGothic Medium" pitchFamily="18" charset="-127"/>
              </a:rPr>
              <a:t>공모 </a:t>
            </a:r>
            <a:r>
              <a:rPr lang="ko-KR" altLang="en-US" sz="1200" b="1" u="sng" dirty="0">
                <a:latin typeface="+mn-ea"/>
                <a:cs typeface="YoonGothic Medium" pitchFamily="18" charset="-127"/>
              </a:rPr>
              <a:t>일정 </a:t>
            </a:r>
            <a:r>
              <a:rPr lang="ko-KR" altLang="en-US" sz="1200" u="sng" dirty="0">
                <a:latin typeface="+mn-ea"/>
                <a:cs typeface="YoonGothic Medium" pitchFamily="18" charset="-127"/>
              </a:rPr>
              <a:t/>
            </a:r>
            <a:br>
              <a:rPr lang="ko-KR" altLang="en-US" sz="1200" u="sng" dirty="0">
                <a:latin typeface="+mn-ea"/>
                <a:cs typeface="YoonGothic Medium" pitchFamily="18" charset="-127"/>
              </a:rPr>
            </a:br>
            <a:r>
              <a:rPr lang="ko-KR" altLang="en-US" sz="1200" dirty="0">
                <a:latin typeface="+mn-ea"/>
                <a:cs typeface="YoonGothic Medium" pitchFamily="18" charset="-127"/>
              </a:rPr>
              <a:t>  </a:t>
            </a:r>
            <a:r>
              <a:rPr lang="ja-JP" altLang="en-US" sz="1200" dirty="0" smtClean="0">
                <a:latin typeface="+mn-ea"/>
                <a:cs typeface="YoonGothic Medium" pitchFamily="18" charset="-127"/>
              </a:rPr>
              <a:t>・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접수</a:t>
            </a:r>
            <a:r>
              <a:rPr lang="ja-JP" altLang="en-US" sz="1200" dirty="0">
                <a:latin typeface="+mn-ea"/>
                <a:cs typeface="YoonGothic Medium" pitchFamily="18" charset="-127"/>
              </a:rPr>
              <a:t>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기간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: 2016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년 </a:t>
            </a:r>
            <a:r>
              <a:rPr lang="en-US" altLang="ko-KR" sz="1200" dirty="0">
                <a:latin typeface="+mn-ea"/>
                <a:cs typeface="YoonGothic Medium" pitchFamily="18" charset="-127"/>
              </a:rPr>
              <a:t>8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월 </a:t>
            </a:r>
            <a:r>
              <a:rPr lang="en-US" altLang="ko-KR" sz="1200" dirty="0">
                <a:latin typeface="+mn-ea"/>
                <a:cs typeface="YoonGothic Medium" pitchFamily="18" charset="-127"/>
              </a:rPr>
              <a:t>24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일</a:t>
            </a:r>
            <a:r>
              <a:rPr lang="en-US" altLang="ko-KR" sz="1200" dirty="0">
                <a:latin typeface="+mn-ea"/>
                <a:cs typeface="YoonGothic Medium" pitchFamily="18" charset="-127"/>
              </a:rPr>
              <a:t>(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수</a:t>
            </a:r>
            <a:r>
              <a:rPr lang="en-US" altLang="ko-KR" sz="1200" dirty="0">
                <a:latin typeface="+mn-ea"/>
                <a:cs typeface="YoonGothic Medium" pitchFamily="18" charset="-127"/>
              </a:rPr>
              <a:t>) ~ 9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월 </a:t>
            </a:r>
            <a:r>
              <a:rPr lang="en-US" altLang="ko-KR" sz="1200" dirty="0">
                <a:latin typeface="+mn-ea"/>
                <a:cs typeface="YoonGothic Medium" pitchFamily="18" charset="-127"/>
              </a:rPr>
              <a:t>19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일</a:t>
            </a:r>
            <a:r>
              <a:rPr lang="en-US" altLang="ko-KR" sz="1200" dirty="0">
                <a:latin typeface="+mn-ea"/>
                <a:cs typeface="YoonGothic Medium" pitchFamily="18" charset="-127"/>
              </a:rPr>
              <a:t>(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월</a:t>
            </a:r>
            <a:r>
              <a:rPr lang="en-US" altLang="ko-KR" sz="1200" dirty="0">
                <a:latin typeface="+mn-ea"/>
                <a:cs typeface="YoonGothic Medium" pitchFamily="18" charset="-127"/>
              </a:rPr>
              <a:t>)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1200" dirty="0" smtClean="0">
                <a:latin typeface="+mn-ea"/>
                <a:cs typeface="YoonGothic Medium" pitchFamily="18" charset="-127"/>
              </a:rPr>
              <a:t>　・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결과 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발표 </a:t>
            </a:r>
            <a:r>
              <a:rPr lang="ja-JP" altLang="en-US" sz="1200" dirty="0" smtClean="0">
                <a:latin typeface="+mn-ea"/>
                <a:cs typeface="YoonGothic Medium" pitchFamily="18" charset="-127"/>
              </a:rPr>
              <a:t>：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2016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년 </a:t>
            </a:r>
            <a:r>
              <a:rPr lang="en-US" altLang="ko-KR" sz="1200" dirty="0">
                <a:latin typeface="+mn-ea"/>
                <a:cs typeface="YoonGothic Medium" pitchFamily="18" charset="-127"/>
              </a:rPr>
              <a:t>9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월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20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일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(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화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) 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홈페이지</a:t>
            </a:r>
            <a:r>
              <a:rPr lang="en-US" altLang="ko-KR" sz="1200" dirty="0">
                <a:latin typeface="+mn-ea"/>
                <a:cs typeface="YoonGothic Medium" pitchFamily="18" charset="-127"/>
              </a:rPr>
              <a:t>, SNS 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공고 및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개별 통보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/>
            </a:r>
            <a:br>
              <a:rPr lang="en-US" altLang="ko-KR" sz="1200" dirty="0" smtClean="0">
                <a:latin typeface="+mn-ea"/>
                <a:cs typeface="YoonGothic Medium" pitchFamily="18" charset="-127"/>
              </a:rPr>
            </a:br>
            <a:r>
              <a:rPr lang="ja-JP" altLang="en-US" sz="1200" dirty="0" smtClean="0">
                <a:latin typeface="+mn-ea"/>
                <a:cs typeface="YoonGothic Medium" pitchFamily="18" charset="-127"/>
              </a:rPr>
              <a:t>　・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시상 일정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: 10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월 </a:t>
            </a:r>
            <a:r>
              <a:rPr lang="en-US" altLang="ko-KR" sz="1200" dirty="0">
                <a:latin typeface="+mn-ea"/>
                <a:cs typeface="YoonGothic Medium" pitchFamily="18" charset="-127"/>
              </a:rPr>
              <a:t>2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일</a:t>
            </a:r>
            <a:r>
              <a:rPr lang="en-US" altLang="ko-KR" sz="1200" dirty="0">
                <a:latin typeface="+mn-ea"/>
                <a:cs typeface="YoonGothic Medium" pitchFamily="18" charset="-127"/>
              </a:rPr>
              <a:t>(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일</a:t>
            </a:r>
            <a:r>
              <a:rPr lang="en-US" altLang="ko-KR" sz="1200" dirty="0">
                <a:latin typeface="+mn-ea"/>
                <a:cs typeface="YoonGothic Medium" pitchFamily="18" charset="-127"/>
              </a:rPr>
              <a:t>) </a:t>
            </a:r>
            <a:r>
              <a:rPr lang="ko-KR" altLang="en-US" sz="1200" dirty="0" err="1">
                <a:latin typeface="+mn-ea"/>
                <a:cs typeface="YoonGothic Medium" pitchFamily="18" charset="-127"/>
              </a:rPr>
              <a:t>코엑스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 </a:t>
            </a:r>
            <a:r>
              <a:rPr lang="en-US" altLang="ko-KR" sz="1200" dirty="0">
                <a:latin typeface="+mn-ea"/>
                <a:cs typeface="YoonGothic Medium" pitchFamily="18" charset="-127"/>
              </a:rPr>
              <a:t>B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홀</a:t>
            </a:r>
            <a:r>
              <a:rPr lang="en-US" altLang="ko-KR" sz="1200" dirty="0">
                <a:latin typeface="+mn-ea"/>
                <a:cs typeface="YoonGothic Medium" pitchFamily="18" charset="-127"/>
              </a:rPr>
              <a:t/>
            </a:r>
            <a:br>
              <a:rPr lang="en-US" altLang="ko-KR" sz="1200" dirty="0">
                <a:latin typeface="+mn-ea"/>
                <a:cs typeface="YoonGothic Medium" pitchFamily="18" charset="-127"/>
              </a:rPr>
            </a:br>
            <a:r>
              <a:rPr lang="en-US" altLang="ko-KR" sz="1200" dirty="0" smtClean="0">
                <a:latin typeface="+mn-ea"/>
                <a:cs typeface="YoonGothic Medium" pitchFamily="18" charset="-127"/>
              </a:rPr>
              <a:t>  </a:t>
            </a:r>
            <a:r>
              <a:rPr lang="ja-JP" altLang="en-US" sz="1200" dirty="0" smtClean="0">
                <a:latin typeface="+mn-ea"/>
                <a:cs typeface="YoonGothic Medium" pitchFamily="18" charset="-127"/>
              </a:rPr>
              <a:t>　　　　　        </a:t>
            </a:r>
            <a:r>
              <a:rPr lang="en-US" altLang="ja-JP" sz="1100" dirty="0" smtClean="0">
                <a:latin typeface="+mn-ea"/>
                <a:cs typeface="YoonGothic Medium" pitchFamily="18" charset="-127"/>
              </a:rPr>
              <a:t>(</a:t>
            </a:r>
            <a:r>
              <a:rPr lang="en-US" altLang="ko-KR" sz="1100" dirty="0" smtClean="0">
                <a:latin typeface="+mn-ea"/>
                <a:cs typeface="YoonGothic Medium" pitchFamily="18" charset="-127"/>
              </a:rPr>
              <a:t>*</a:t>
            </a:r>
            <a:r>
              <a:rPr lang="ko-KR" altLang="en-US" sz="1100" dirty="0">
                <a:latin typeface="+mn-ea"/>
                <a:cs typeface="YoonGothic Medium" pitchFamily="18" charset="-127"/>
              </a:rPr>
              <a:t>수</a:t>
            </a:r>
            <a:r>
              <a:rPr lang="ko-KR" altLang="en-US" sz="1100" dirty="0" smtClean="0">
                <a:latin typeface="+mn-ea"/>
                <a:cs typeface="YoonGothic Medium" pitchFamily="18" charset="-127"/>
              </a:rPr>
              <a:t>상자는 한일축제한마당에 반드시 참석할 것</a:t>
            </a:r>
            <a:r>
              <a:rPr lang="en-US" altLang="ko-KR" sz="1100" dirty="0" smtClean="0">
                <a:latin typeface="+mn-ea"/>
                <a:cs typeface="YoonGothic Medium" pitchFamily="18" charset="-127"/>
              </a:rPr>
              <a:t>.</a:t>
            </a:r>
            <a:r>
              <a:rPr lang="ko-KR" altLang="en-US" sz="1100" dirty="0" smtClean="0">
                <a:latin typeface="+mn-ea"/>
                <a:cs typeface="YoonGothic Medium" pitchFamily="18" charset="-127"/>
              </a:rPr>
              <a:t> 자세한 내용은 추후</a:t>
            </a:r>
            <a:r>
              <a:rPr lang="en-US" altLang="ko-KR" sz="1100" dirty="0" smtClean="0">
                <a:latin typeface="+mn-ea"/>
                <a:cs typeface="YoonGothic Medium" pitchFamily="18" charset="-127"/>
              </a:rPr>
              <a:t> </a:t>
            </a:r>
            <a:r>
              <a:rPr lang="ko-KR" altLang="en-US" sz="1100" dirty="0" smtClean="0">
                <a:latin typeface="+mn-ea"/>
                <a:cs typeface="YoonGothic Medium" pitchFamily="18" charset="-127"/>
              </a:rPr>
              <a:t>공지</a:t>
            </a:r>
            <a:r>
              <a:rPr lang="en-US" altLang="ko-KR" sz="1200" dirty="0">
                <a:latin typeface="+mn-ea"/>
                <a:cs typeface="YoonGothic Medium" pitchFamily="18" charset="-127"/>
              </a:rPr>
              <a:t>)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/>
            </a:r>
            <a:br>
              <a:rPr lang="en-US" altLang="ko-KR" sz="1200" dirty="0" smtClean="0">
                <a:latin typeface="+mn-ea"/>
                <a:cs typeface="YoonGothic Medium" pitchFamily="18" charset="-127"/>
              </a:rPr>
            </a:br>
            <a:r>
              <a:rPr lang="ko-KR" altLang="en-US" sz="1200" b="1" u="sng" dirty="0" smtClean="0">
                <a:latin typeface="+mn-ea"/>
                <a:cs typeface="YoonGothic Medium" pitchFamily="18" charset="-127"/>
              </a:rPr>
              <a:t>공모 자격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/>
            </a:r>
            <a:br>
              <a:rPr lang="en-US" altLang="ko-KR" sz="1200" dirty="0" smtClean="0">
                <a:latin typeface="+mn-ea"/>
                <a:cs typeface="YoonGothic Medium" pitchFamily="18" charset="-127"/>
              </a:rPr>
            </a:br>
            <a:r>
              <a:rPr lang="en-US" altLang="ko-KR" sz="1200" dirty="0" smtClean="0">
                <a:latin typeface="+mn-ea"/>
                <a:cs typeface="YoonGothic Medium" pitchFamily="18" charset="-127"/>
              </a:rPr>
              <a:t> </a:t>
            </a:r>
            <a:r>
              <a:rPr lang="ja-JP" altLang="en-US" sz="1200" dirty="0" smtClean="0">
                <a:latin typeface="+mn-ea"/>
                <a:cs typeface="YoonGothic Medium" pitchFamily="18" charset="-127"/>
              </a:rPr>
              <a:t>・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누구나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참여 가능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/>
            </a:r>
            <a:br>
              <a:rPr lang="en-US" altLang="ko-KR" sz="1200" dirty="0" smtClean="0">
                <a:latin typeface="+mn-ea"/>
                <a:cs typeface="YoonGothic Medium" pitchFamily="18" charset="-127"/>
              </a:rPr>
            </a:br>
            <a:r>
              <a:rPr lang="en-US" altLang="ko-KR" sz="1200" dirty="0" smtClean="0">
                <a:latin typeface="+mn-ea"/>
                <a:cs typeface="YoonGothic Medium" pitchFamily="18" charset="-127"/>
              </a:rPr>
              <a:t> </a:t>
            </a:r>
            <a:r>
              <a:rPr lang="ja-JP" altLang="en-US" sz="1200" dirty="0" smtClean="0">
                <a:latin typeface="+mn-ea"/>
                <a:cs typeface="YoonGothic Medium" pitchFamily="18" charset="-127"/>
              </a:rPr>
              <a:t>・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개인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,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 단체 등 참여 인원 수 및 응모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작품 수에는 제한 없음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.</a:t>
            </a:r>
            <a:br>
              <a:rPr lang="en-US" altLang="ko-KR" sz="1200" dirty="0" smtClean="0">
                <a:latin typeface="+mn-ea"/>
                <a:cs typeface="YoonGothic Medium" pitchFamily="18" charset="-127"/>
              </a:rPr>
            </a:br>
            <a:r>
              <a:rPr lang="ko-KR" altLang="en-US" sz="1200" b="1" u="sng" dirty="0" smtClean="0">
                <a:latin typeface="+mn-ea"/>
                <a:cs typeface="YoonGothic Medium" pitchFamily="18" charset="-127"/>
              </a:rPr>
              <a:t>제출 </a:t>
            </a:r>
            <a:r>
              <a:rPr lang="ko-KR" altLang="en-US" sz="1200" b="1" u="sng" dirty="0">
                <a:latin typeface="+mn-ea"/>
                <a:cs typeface="YoonGothic Medium" pitchFamily="18" charset="-127"/>
              </a:rPr>
              <a:t>방법 </a:t>
            </a:r>
            <a:endParaRPr lang="en-US" altLang="ko-KR" sz="1200" b="1" u="sng" dirty="0" smtClean="0">
              <a:latin typeface="+mn-ea"/>
              <a:cs typeface="YoonGothic Medium" pitchFamily="18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200" dirty="0">
                <a:latin typeface="+mn-ea"/>
                <a:cs typeface="YoonGothic Medium" pitchFamily="18" charset="-127"/>
              </a:rPr>
              <a:t>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한일축제한마당 관계자 메일 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제출   </a:t>
            </a:r>
            <a:r>
              <a:rPr lang="en-US" altLang="ko-KR" sz="1200" dirty="0">
                <a:latin typeface="+mn-ea"/>
                <a:cs typeface="YoonGothic Medium" pitchFamily="18" charset="-127"/>
              </a:rPr>
              <a:t>arario001@naver.com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1200" dirty="0" smtClean="0">
                <a:latin typeface="+mn-ea"/>
                <a:cs typeface="YoonGothic Medium" pitchFamily="18" charset="-127"/>
              </a:rPr>
              <a:t>　・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참가 신청서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(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한일축제한마당 다운로드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www.omatsuri.kr) </a:t>
            </a:r>
            <a:br>
              <a:rPr lang="en-US" altLang="ko-KR" sz="1200" dirty="0" smtClean="0">
                <a:latin typeface="+mn-ea"/>
                <a:cs typeface="YoonGothic Medium" pitchFamily="18" charset="-127"/>
              </a:rPr>
            </a:br>
            <a:r>
              <a:rPr lang="ja-JP" altLang="en-US" sz="1200" dirty="0" smtClean="0">
                <a:latin typeface="+mn-ea"/>
                <a:cs typeface="YoonGothic Medium" pitchFamily="18" charset="-127"/>
              </a:rPr>
              <a:t>　・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홍보 </a:t>
            </a:r>
            <a:r>
              <a:rPr lang="en-US" altLang="ko-KR" sz="1200" dirty="0">
                <a:latin typeface="+mn-ea"/>
                <a:cs typeface="YoonGothic Medium" pitchFamily="18" charset="-127"/>
              </a:rPr>
              <a:t>CM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송 패러디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영상을 개인 </a:t>
            </a:r>
            <a:r>
              <a:rPr lang="ko-KR" altLang="en-US" sz="1200" dirty="0" err="1" smtClean="0">
                <a:latin typeface="+mn-ea"/>
                <a:cs typeface="YoonGothic Medium" pitchFamily="18" charset="-127"/>
              </a:rPr>
              <a:t>유튜브에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 업로드 후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URL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기재</a:t>
            </a:r>
            <a:endParaRPr lang="ko-KR" altLang="en-US" sz="1200" dirty="0">
              <a:latin typeface="+mn-ea"/>
              <a:cs typeface="YoonGothic Medium" pitchFamily="18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200" dirty="0" smtClean="0">
                <a:latin typeface="+mn-ea"/>
                <a:cs typeface="YoonGothic Medium" pitchFamily="18" charset="-127"/>
              </a:rPr>
              <a:t>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 </a:t>
            </a:r>
            <a:r>
              <a:rPr lang="ja-JP" altLang="en-US" sz="1200" dirty="0" smtClean="0">
                <a:latin typeface="+mn-ea"/>
                <a:cs typeface="YoonGothic Medium" pitchFamily="18" charset="-127"/>
              </a:rPr>
              <a:t>・</a:t>
            </a:r>
            <a:r>
              <a:rPr lang="ko-KR" altLang="en-US" sz="1200" dirty="0" err="1" smtClean="0">
                <a:latin typeface="+mn-ea"/>
                <a:cs typeface="YoonGothic Medium" pitchFamily="18" charset="-127"/>
              </a:rPr>
              <a:t>이메일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 머리말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에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[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영상 공모전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]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이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라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 달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고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, 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작품 제목 및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성명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(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단체명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)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 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기입 </a:t>
            </a:r>
            <a:endParaRPr lang="en-US" altLang="ko-KR" sz="1200" dirty="0" smtClean="0">
              <a:latin typeface="+mn-ea"/>
              <a:cs typeface="YoonGothic Medium" pitchFamily="18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1200" b="1" u="sng" dirty="0" smtClean="0">
                <a:latin typeface="+mn-ea"/>
                <a:cs typeface="YoonGothic Medium" pitchFamily="18" charset="-127"/>
              </a:rPr>
              <a:t>시상 내역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/>
            </a:r>
            <a:br>
              <a:rPr lang="en-US" altLang="ko-KR" sz="1200" dirty="0" smtClean="0">
                <a:latin typeface="+mn-ea"/>
                <a:cs typeface="YoonGothic Medium" pitchFamily="18" charset="-127"/>
              </a:rPr>
            </a:br>
            <a:endParaRPr lang="en-US" altLang="ko-KR" sz="1200" dirty="0" smtClean="0">
              <a:latin typeface="+mn-ea"/>
              <a:cs typeface="YoonGothic Medium" pitchFamily="18" charset="-127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ko-KR" sz="1200" b="1" u="sng" dirty="0">
              <a:latin typeface="+mn-ea"/>
              <a:cs typeface="YoonGothic Medium" pitchFamily="18" charset="-127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ko-KR" sz="1200" b="1" u="sng" dirty="0" smtClean="0">
              <a:latin typeface="+mn-ea"/>
              <a:cs typeface="YoonGothic Medium" pitchFamily="18" charset="-127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ko-KR" sz="1200" b="1" u="sng" dirty="0" smtClean="0">
              <a:latin typeface="+mn-ea"/>
              <a:cs typeface="YoonGothic Medium" pitchFamily="18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1200" b="1" u="sng" dirty="0" smtClean="0">
                <a:latin typeface="+mn-ea"/>
                <a:cs typeface="YoonGothic Medium" pitchFamily="18" charset="-127"/>
              </a:rPr>
              <a:t>응모 </a:t>
            </a:r>
            <a:r>
              <a:rPr lang="ko-KR" altLang="en-US" sz="1200" b="1" u="sng" dirty="0" smtClean="0">
                <a:latin typeface="+mn-ea"/>
                <a:cs typeface="YoonGothic Medium" pitchFamily="18" charset="-127"/>
              </a:rPr>
              <a:t>규정</a:t>
            </a:r>
            <a:endParaRPr lang="en-US" altLang="ko-KR" sz="1200" b="1" u="sng" dirty="0" smtClean="0">
              <a:latin typeface="+mn-ea"/>
              <a:cs typeface="YoonGothic Medium" pitchFamily="18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1200" dirty="0" smtClean="0">
                <a:latin typeface="+mn-ea"/>
                <a:cs typeface="YoonGothic Medium" pitchFamily="18" charset="-127"/>
              </a:rPr>
              <a:t>・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응모작품은 타 공모전에 출품되지 않은 순수 창작물이어야 합니다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1200" dirty="0">
                <a:latin typeface="+mn-ea"/>
                <a:cs typeface="YoonGothic Medium" pitchFamily="18" charset="-127"/>
              </a:rPr>
              <a:t>・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공모전 신청서에 기입된 정보는 다른 용도로 사용하지 않습니다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1200" dirty="0" smtClean="0">
                <a:latin typeface="+mn-ea"/>
                <a:cs typeface="YoonGothic Medium" pitchFamily="18" charset="-127"/>
              </a:rPr>
              <a:t>・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저작권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,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초상권 침해 등으로 법적 분쟁 발생시 그 책임은 응모자에게 있습니다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1200" dirty="0" smtClean="0">
                <a:latin typeface="+mn-ea"/>
                <a:cs typeface="YoonGothic Medium" pitchFamily="18" charset="-127"/>
              </a:rPr>
              <a:t>・ </a:t>
            </a:r>
            <a:r>
              <a:rPr lang="ko-KR" altLang="en-US" sz="1200" dirty="0" err="1" smtClean="0">
                <a:latin typeface="+mn-ea"/>
                <a:cs typeface="YoonGothic Medium" pitchFamily="18" charset="-127"/>
              </a:rPr>
              <a:t>입상작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 저작권 및 </a:t>
            </a:r>
            <a:r>
              <a:rPr lang="ko-KR" altLang="en-US" sz="1200" dirty="0" err="1" smtClean="0">
                <a:latin typeface="+mn-ea"/>
                <a:cs typeface="YoonGothic Medium" pitchFamily="18" charset="-127"/>
              </a:rPr>
              <a:t>활용권은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 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‘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한일축제한마당 운영위원회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’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에 귀속되며 모든 홍보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, </a:t>
            </a:r>
            <a:br>
              <a:rPr lang="en-US" altLang="ko-KR" sz="1200" dirty="0" smtClean="0">
                <a:latin typeface="+mn-ea"/>
                <a:cs typeface="YoonGothic Medium" pitchFamily="18" charset="-127"/>
              </a:rPr>
            </a:br>
            <a:r>
              <a:rPr lang="en-US" altLang="ko-KR" sz="1200" dirty="0" smtClean="0">
                <a:latin typeface="+mn-ea"/>
                <a:cs typeface="YoonGothic Medium" pitchFamily="18" charset="-127"/>
              </a:rPr>
              <a:t> 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자료에 활용될 수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있습니다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ja-JP" altLang="en-US" sz="1200" dirty="0" smtClean="0">
                <a:latin typeface="+mn-ea"/>
                <a:cs typeface="YoonGothic Medium" pitchFamily="18" charset="-127"/>
              </a:rPr>
              <a:t>・ 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상기 </a:t>
            </a:r>
            <a:r>
              <a:rPr lang="ko-KR" altLang="en-US" sz="1200" dirty="0" err="1" smtClean="0">
                <a:latin typeface="+mn-ea"/>
                <a:cs typeface="YoonGothic Medium" pitchFamily="18" charset="-127"/>
              </a:rPr>
              <a:t>증정품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(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항공권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)</a:t>
            </a:r>
            <a:r>
              <a:rPr lang="ko-KR" altLang="en-US" sz="1200" dirty="0">
                <a:latin typeface="+mn-ea"/>
                <a:cs typeface="YoonGothic Medium" pitchFamily="18" charset="-127"/>
              </a:rPr>
              <a:t>의</a:t>
            </a:r>
            <a:r>
              <a:rPr lang="ko-KR" altLang="en-US" sz="1200" dirty="0" smtClean="0">
                <a:latin typeface="+mn-ea"/>
                <a:cs typeface="YoonGothic Medium" pitchFamily="18" charset="-127"/>
              </a:rPr>
              <a:t> 세금 및 유류할증료는 수상자가 부담합니다</a:t>
            </a:r>
            <a:r>
              <a:rPr lang="en-US" altLang="ko-KR" sz="1200" dirty="0" smtClean="0">
                <a:latin typeface="+mn-ea"/>
                <a:cs typeface="YoonGothic Medium" pitchFamily="18" charset="-127"/>
              </a:rPr>
              <a:t>.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0903058"/>
              </p:ext>
            </p:extLst>
          </p:nvPr>
        </p:nvGraphicFramePr>
        <p:xfrm>
          <a:off x="764704" y="6465168"/>
          <a:ext cx="5616624" cy="10972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255932"/>
                <a:gridCol w="1048324"/>
                <a:gridCol w="3312368"/>
              </a:tblGrid>
              <a:tr h="2297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시상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6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대상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6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내용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66"/>
                    </a:solidFill>
                  </a:tcPr>
                </a:tc>
              </a:tr>
              <a:tr h="22973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함께 </a:t>
                      </a:r>
                      <a:r>
                        <a:rPr lang="ko-KR" altLang="en-US" sz="1200" dirty="0" err="1" smtClean="0"/>
                        <a:t>만들자상</a:t>
                      </a:r>
                      <a:r>
                        <a:rPr lang="ko-KR" altLang="en-US" sz="1200" dirty="0" smtClean="0"/>
                        <a:t> 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</a:t>
                      </a:r>
                      <a:r>
                        <a:rPr lang="ko-KR" altLang="en-US" sz="1200" dirty="0" smtClean="0"/>
                        <a:t>팀 </a:t>
                      </a:r>
                      <a:r>
                        <a:rPr lang="en-US" altLang="ko-KR" sz="1200" dirty="0" smtClean="0"/>
                        <a:t>2</a:t>
                      </a:r>
                      <a:r>
                        <a:rPr lang="ko-KR" altLang="en-US" sz="1200" dirty="0" smtClean="0"/>
                        <a:t>매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ANA (</a:t>
                      </a:r>
                      <a:r>
                        <a:rPr lang="ko-KR" altLang="en-US" sz="1200" dirty="0" smtClean="0"/>
                        <a:t>김포</a:t>
                      </a:r>
                      <a:r>
                        <a:rPr lang="en-US" altLang="ko-KR" sz="1200" dirty="0" smtClean="0"/>
                        <a:t>-</a:t>
                      </a:r>
                      <a:r>
                        <a:rPr lang="ko-KR" altLang="en-US" sz="1200" dirty="0" err="1" smtClean="0"/>
                        <a:t>하네다</a:t>
                      </a:r>
                      <a:r>
                        <a:rPr lang="en-US" altLang="ko-KR" sz="1200" dirty="0" smtClean="0"/>
                        <a:t>) </a:t>
                      </a:r>
                      <a:r>
                        <a:rPr lang="ko-KR" altLang="en-US" sz="1200" dirty="0" smtClean="0"/>
                        <a:t>왕복 항공권 </a:t>
                      </a:r>
                      <a:r>
                        <a:rPr lang="ko-KR" altLang="en-US" sz="1200" baseline="0" dirty="0" smtClean="0"/>
                        <a:t> </a:t>
                      </a:r>
                      <a:r>
                        <a:rPr lang="ko-KR" altLang="en-US" sz="1200" dirty="0" smtClean="0"/>
                        <a:t> 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4344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새로운 </a:t>
                      </a:r>
                      <a:r>
                        <a:rPr lang="en-US" altLang="ko-KR" sz="1200" dirty="0" smtClean="0"/>
                        <a:t>50</a:t>
                      </a:r>
                      <a:r>
                        <a:rPr lang="ko-KR" altLang="en-US" sz="1200" dirty="0" err="1" smtClean="0"/>
                        <a:t>년상</a:t>
                      </a:r>
                      <a:r>
                        <a:rPr lang="ko-KR" altLang="en-US" sz="1200" dirty="0" smtClean="0"/>
                        <a:t> 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</a:t>
                      </a:r>
                      <a:r>
                        <a:rPr lang="ko-KR" altLang="en-US" sz="1200" dirty="0" smtClean="0"/>
                        <a:t>팀 </a:t>
                      </a:r>
                      <a:r>
                        <a:rPr lang="en-US" altLang="ko-KR" sz="1200" dirty="0" smtClean="0"/>
                        <a:t>2</a:t>
                      </a:r>
                      <a:r>
                        <a:rPr lang="ko-KR" altLang="en-US" sz="1200" dirty="0" smtClean="0"/>
                        <a:t>매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JAL (</a:t>
                      </a:r>
                      <a:r>
                        <a:rPr lang="ko-KR" altLang="en-US" sz="1200" dirty="0" smtClean="0"/>
                        <a:t>서울</a:t>
                      </a:r>
                      <a:r>
                        <a:rPr lang="en-US" altLang="ko-KR" sz="1200" dirty="0" smtClean="0"/>
                        <a:t>/</a:t>
                      </a:r>
                      <a:r>
                        <a:rPr lang="ko-KR" altLang="en-US" sz="1200" dirty="0" smtClean="0"/>
                        <a:t>부산</a:t>
                      </a:r>
                      <a:r>
                        <a:rPr lang="en-US" altLang="ko-KR" sz="1200" dirty="0" smtClean="0"/>
                        <a:t>- </a:t>
                      </a:r>
                      <a:r>
                        <a:rPr lang="ko-KR" altLang="en-US" sz="1200" dirty="0" smtClean="0"/>
                        <a:t>도쿄</a:t>
                      </a:r>
                      <a:r>
                        <a:rPr lang="en-US" altLang="ko-KR" sz="1200" dirty="0" smtClean="0"/>
                        <a:t>) </a:t>
                      </a:r>
                      <a:r>
                        <a:rPr lang="ko-KR" altLang="en-US" sz="1200" dirty="0" smtClean="0"/>
                        <a:t>왕복 항공권  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515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참가상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10</a:t>
                      </a:r>
                      <a:r>
                        <a:rPr lang="ko-KR" altLang="en-US" sz="1200" dirty="0" smtClean="0"/>
                        <a:t>팀 각</a:t>
                      </a:r>
                      <a:r>
                        <a:rPr lang="en-US" altLang="ko-KR" sz="1200" dirty="0" smtClean="0"/>
                        <a:t>2</a:t>
                      </a:r>
                      <a:r>
                        <a:rPr lang="ko-KR" altLang="en-US" sz="1200" dirty="0" smtClean="0"/>
                        <a:t>매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한일축제한마당 </a:t>
                      </a:r>
                      <a:r>
                        <a:rPr lang="ko-KR" altLang="en-US" sz="1200" dirty="0" err="1" smtClean="0"/>
                        <a:t>체험권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식품 샘플 체험 부스</a:t>
                      </a:r>
                      <a:r>
                        <a:rPr lang="en-US" altLang="ko-KR" sz="1200" dirty="0" smtClean="0"/>
                        <a:t>) 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975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29299" y="551220"/>
            <a:ext cx="43781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dirty="0" smtClean="0">
                <a:latin typeface="YoonGothic Bold" pitchFamily="18" charset="-127"/>
                <a:ea typeface="YoonGothic Bold" pitchFamily="18" charset="-127"/>
                <a:cs typeface="YoonGothic Bold" pitchFamily="18" charset="-127"/>
              </a:rPr>
              <a:t>한일축제한마당 </a:t>
            </a:r>
            <a:r>
              <a:rPr lang="en-US" altLang="ko-KR" dirty="0" smtClean="0">
                <a:latin typeface="YoonGothic Bold" pitchFamily="18" charset="-127"/>
                <a:ea typeface="YoonGothic Bold" pitchFamily="18" charset="-127"/>
                <a:cs typeface="YoonGothic Bold" pitchFamily="18" charset="-127"/>
              </a:rPr>
              <a:t>in Seoul 2016 CM </a:t>
            </a:r>
            <a:r>
              <a:rPr lang="ko-KR" altLang="en-US" dirty="0" smtClean="0">
                <a:latin typeface="YoonGothic Bold" pitchFamily="18" charset="-127"/>
                <a:ea typeface="YoonGothic Bold" pitchFamily="18" charset="-127"/>
                <a:cs typeface="YoonGothic Bold" pitchFamily="18" charset="-127"/>
              </a:rPr>
              <a:t>악보</a:t>
            </a:r>
            <a:endParaRPr lang="ko-KR" altLang="en-US" dirty="0">
              <a:latin typeface="YoonGothic Bold" pitchFamily="18" charset="-127"/>
              <a:ea typeface="YoonGothic Bold" pitchFamily="18" charset="-127"/>
              <a:cs typeface="YoonGothic Bold" pitchFamily="18" charset="-127"/>
            </a:endParaRPr>
          </a:p>
        </p:txBody>
      </p:sp>
      <p:pic>
        <p:nvPicPr>
          <p:cNvPr id="2050" name="Picture 2" descr="C:\Users\sgnaru\Desktop\한일축제한마당 악보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69"/>
          <a:stretch/>
        </p:blipFill>
        <p:spPr bwMode="auto">
          <a:xfrm>
            <a:off x="21369" y="1020666"/>
            <a:ext cx="6823568" cy="890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56" y="272480"/>
            <a:ext cx="720079" cy="741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15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672003" y="416496"/>
            <a:ext cx="1492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dirty="0" smtClean="0">
                <a:latin typeface="YoonGothic Bold" pitchFamily="18" charset="-127"/>
                <a:ea typeface="YoonGothic Bold" pitchFamily="18" charset="-127"/>
                <a:cs typeface="YoonGothic Bold" pitchFamily="18" charset="-127"/>
              </a:rPr>
              <a:t>참가 신청서 </a:t>
            </a:r>
            <a:endParaRPr lang="ko-KR" altLang="en-US" dirty="0">
              <a:latin typeface="YoonGothic Bold" pitchFamily="18" charset="-127"/>
              <a:ea typeface="YoonGothic Bold" pitchFamily="18" charset="-127"/>
              <a:cs typeface="YoonGothic Bold" pitchFamily="18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5389416"/>
              </p:ext>
            </p:extLst>
          </p:nvPr>
        </p:nvGraphicFramePr>
        <p:xfrm>
          <a:off x="332657" y="929844"/>
          <a:ext cx="6192687" cy="8677763"/>
        </p:xfrm>
        <a:graphic>
          <a:graphicData uri="http://schemas.openxmlformats.org/drawingml/2006/table">
            <a:tbl>
              <a:tblPr/>
              <a:tblGrid>
                <a:gridCol w="1365763"/>
                <a:gridCol w="1298532"/>
                <a:gridCol w="1512168"/>
                <a:gridCol w="2016224"/>
              </a:tblGrid>
              <a:tr h="432048">
                <a:tc row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출품자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YoonGothic Medium" pitchFamily="18" charset="-127"/>
                        <a:ea typeface="YoonGothic Medium" pitchFamily="18" charset="-127"/>
                        <a:cs typeface="YoonGothic Medium" pitchFamily="18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(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팀으로 참가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하는 경우에는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대표자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YoonGothic Medium" pitchFamily="18" charset="-127"/>
                        <a:ea typeface="YoonGothic Medium" pitchFamily="18" charset="-127"/>
                        <a:cs typeface="YoonGothic Medium" pitchFamily="18" charset="-127"/>
                      </a:endParaRPr>
                    </a:p>
                  </a:txBody>
                  <a:tcPr marL="15518" marR="15518" marT="15518" marB="1551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작 품 제 목</a:t>
                      </a: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(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작품제출 없이 참관만 원하는 경우는 ‘참관’으로 기재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YoonGothic Medium" pitchFamily="18" charset="-127"/>
                        <a:ea typeface="YoonGothic Medium" pitchFamily="18" charset="-127"/>
                        <a:cs typeface="YoonGothic Medium" pitchFamily="18" charset="-127"/>
                      </a:endParaRP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320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성 명</a:t>
                      </a: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YoonGothic Medium" pitchFamily="18" charset="-127"/>
                        <a:ea typeface="YoonGothic Medium" pitchFamily="18" charset="-127"/>
                        <a:cs typeface="YoonGothic Medium" pitchFamily="18" charset="-127"/>
                      </a:endParaRP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소 속</a:t>
                      </a: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1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주 소</a:t>
                      </a: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(    -    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) </a:t>
                      </a: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600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연 락 처</a:t>
                      </a: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YoonGothic Medium" pitchFamily="18" charset="-127"/>
                        <a:ea typeface="YoonGothic Medium" pitchFamily="18" charset="-127"/>
                        <a:cs typeface="YoonGothic Medium" pitchFamily="18" charset="-127"/>
                      </a:endParaRP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8032">
                <a:tc rowSpan="5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팀구성원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(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팀으로 참가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하는 경우에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기재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)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YoonGothic Medium" pitchFamily="18" charset="-127"/>
                      </a:endParaRPr>
                    </a:p>
                  </a:txBody>
                  <a:tcPr marL="15518" marR="15518" marT="15518" marB="1551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성 명</a:t>
                      </a: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소 속</a:t>
                      </a: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YoonGothic Medium" pitchFamily="18" charset="-127"/>
                          <a:ea typeface="YoonGothic Medium" pitchFamily="18" charset="-127"/>
                          <a:cs typeface="YoonGothic Medium" pitchFamily="18" charset="-127"/>
                        </a:rPr>
                        <a:t>연 락 처</a:t>
                      </a: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YoonGothic Medium" pitchFamily="18" charset="-127"/>
                        <a:ea typeface="YoonGothic Medium" pitchFamily="18" charset="-127"/>
                        <a:cs typeface="YoonGothic Medium" pitchFamily="18" charset="-127"/>
                      </a:endParaRP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YoonGothic Medium" pitchFamily="18" charset="-127"/>
                        <a:ea typeface="YoonGothic Medium" pitchFamily="18" charset="-127"/>
                        <a:cs typeface="YoonGothic Medium" pitchFamily="18" charset="-127"/>
                      </a:endParaRP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YoonGothic Medium" pitchFamily="18" charset="-127"/>
                        <a:ea typeface="YoonGothic Medium" pitchFamily="18" charset="-127"/>
                        <a:cs typeface="YoonGothic Medium" pitchFamily="18" charset="-127"/>
                      </a:endParaRP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YoonGothic Medium" pitchFamily="18" charset="-127"/>
                        <a:ea typeface="YoonGothic Medium" pitchFamily="18" charset="-127"/>
                        <a:cs typeface="YoonGothic Medium" pitchFamily="18" charset="-127"/>
                      </a:endParaRP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/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YoonGothic Medium" pitchFamily="18" charset="-127"/>
                      </a:endParaRP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YoonGothic Medium" pitchFamily="18" charset="-127"/>
                      </a:endParaRP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>
                        <a:latin typeface="+mn-ea"/>
                        <a:ea typeface="+mn-ea"/>
                      </a:endParaRP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0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YoonGothic Medium" pitchFamily="18" charset="-127"/>
                      </a:endParaRP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YoonGothic Medium" pitchFamily="18" charset="-127"/>
                      </a:endParaRP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>
                        <a:latin typeface="+mn-ea"/>
                        <a:ea typeface="+mn-ea"/>
                      </a:endParaRPr>
                    </a:p>
                  </a:txBody>
                  <a:tcPr marL="15518" marR="15518" marT="15518" marB="1551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0429"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‘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한일축제한마당 </a:t>
                      </a: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2016 in Seoul’ 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홍보 </a:t>
                      </a: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CM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송 패러디 영상 공모전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 참가신청서를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제출합니다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YoonGothic Medium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YoonGothic Medium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2016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년 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  월   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YoonGothic Medium" pitchFamily="18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YoonGothic Medium" pitchFamily="18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신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청 인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: </a:t>
                      </a: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               (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인</a:t>
                      </a: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YoonGothic Medium" pitchFamily="18" charset="-127"/>
                      </a:endParaRPr>
                    </a:p>
                  </a:txBody>
                  <a:tcPr marL="15518" marR="15518" marT="15518" marB="1551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034927"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 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작품의 기획 및 의도에 대한 간단한 설명내용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제출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YoonGothic Medium" pitchFamily="18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유튜브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URL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YoonGothic Medium" pitchFamily="18" charset="-127"/>
                        </a:rPr>
                        <a:t>기재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YoonGothic Medium" pitchFamily="18" charset="-127"/>
                      </a:endParaRPr>
                    </a:p>
                  </a:txBody>
                  <a:tcPr marL="15518" marR="15518" marT="15518" marB="1551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128464"/>
            <a:ext cx="719137" cy="738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5052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1382</TotalTime>
  <Words>223</Words>
  <Application>Microsoft Office PowerPoint</Application>
  <PresentationFormat>A4 용지(210x297mm)</PresentationFormat>
  <Paragraphs>73</Paragraphs>
  <Slides>4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sgnaru</dc:creator>
  <cp:lastModifiedBy>PARK JIN HEE</cp:lastModifiedBy>
  <cp:revision>77</cp:revision>
  <cp:lastPrinted>2016-08-19T03:31:02Z</cp:lastPrinted>
  <dcterms:created xsi:type="dcterms:W3CDTF">2016-07-21T12:41:30Z</dcterms:created>
  <dcterms:modified xsi:type="dcterms:W3CDTF">2016-08-23T02:23:56Z</dcterms:modified>
</cp:coreProperties>
</file>