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858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BD2E-ED73-4A7C-A28C-064A92C1C9A0}" type="datetimeFigureOut">
              <a:rPr lang="ko-KR" altLang="en-US" smtClean="0"/>
              <a:t>2018-01-05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B7CF-7B56-4E50-ADD7-98340F1129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712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BD2E-ED73-4A7C-A28C-064A92C1C9A0}" type="datetimeFigureOut">
              <a:rPr lang="ko-KR" altLang="en-US" smtClean="0"/>
              <a:t>2018-01-05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B7CF-7B56-4E50-ADD7-98340F1129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1570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BD2E-ED73-4A7C-A28C-064A92C1C9A0}" type="datetimeFigureOut">
              <a:rPr lang="ko-KR" altLang="en-US" smtClean="0"/>
              <a:t>2018-01-05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B7CF-7B56-4E50-ADD7-98340F1129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9003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BD2E-ED73-4A7C-A28C-064A92C1C9A0}" type="datetimeFigureOut">
              <a:rPr lang="ko-KR" altLang="en-US" smtClean="0"/>
              <a:t>2018-01-05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B7CF-7B56-4E50-ADD7-98340F1129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358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BD2E-ED73-4A7C-A28C-064A92C1C9A0}" type="datetimeFigureOut">
              <a:rPr lang="ko-KR" altLang="en-US" smtClean="0"/>
              <a:t>2018-01-05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B7CF-7B56-4E50-ADD7-98340F1129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3098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BD2E-ED73-4A7C-A28C-064A92C1C9A0}" type="datetimeFigureOut">
              <a:rPr lang="ko-KR" altLang="en-US" smtClean="0"/>
              <a:t>2018-01-05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B7CF-7B56-4E50-ADD7-98340F1129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9267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BD2E-ED73-4A7C-A28C-064A92C1C9A0}" type="datetimeFigureOut">
              <a:rPr lang="ko-KR" altLang="en-US" smtClean="0"/>
              <a:t>2018-01-05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B7CF-7B56-4E50-ADD7-98340F1129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725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BD2E-ED73-4A7C-A28C-064A92C1C9A0}" type="datetimeFigureOut">
              <a:rPr lang="ko-KR" altLang="en-US" smtClean="0"/>
              <a:t>2018-01-05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B7CF-7B56-4E50-ADD7-98340F1129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848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BD2E-ED73-4A7C-A28C-064A92C1C9A0}" type="datetimeFigureOut">
              <a:rPr lang="ko-KR" altLang="en-US" smtClean="0"/>
              <a:t>2018-01-05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B7CF-7B56-4E50-ADD7-98340F1129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7093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BD2E-ED73-4A7C-A28C-064A92C1C9A0}" type="datetimeFigureOut">
              <a:rPr lang="ko-KR" altLang="en-US" smtClean="0"/>
              <a:t>2018-01-05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B7CF-7B56-4E50-ADD7-98340F1129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2402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BD2E-ED73-4A7C-A28C-064A92C1C9A0}" type="datetimeFigureOut">
              <a:rPr lang="ko-KR" altLang="en-US" smtClean="0"/>
              <a:t>2018-01-05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B7CF-7B56-4E50-ADD7-98340F1129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8399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4BD2E-ED73-4A7C-A28C-064A92C1C9A0}" type="datetimeFigureOut">
              <a:rPr lang="ko-KR" altLang="en-US" smtClean="0"/>
              <a:t>2018-01-05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BB7CF-7B56-4E50-ADD7-98340F1129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1968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1470025"/>
          </a:xfrm>
        </p:spPr>
        <p:txBody>
          <a:bodyPr>
            <a:normAutofit/>
          </a:bodyPr>
          <a:lstStyle/>
          <a:p>
            <a:r>
              <a:rPr lang="ko-KR" altLang="en-US" sz="5000" dirty="0" smtClean="0"/>
              <a:t>작 가 명</a:t>
            </a:r>
            <a:endParaRPr lang="ko-KR" altLang="en-US" sz="5000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467544" y="3068960"/>
            <a:ext cx="8229600" cy="3464320"/>
          </a:xfrm>
          <a:prstGeom prst="rect">
            <a:avLst/>
          </a:prstGeom>
          <a:noFill/>
          <a:ln w="38100">
            <a:solidFill>
              <a:schemeClr val="bg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 smtClean="0"/>
              <a:t>작업노트</a:t>
            </a:r>
            <a:endParaRPr lang="en-US" altLang="ko-KR" sz="1800" dirty="0" smtClean="0"/>
          </a:p>
          <a:p>
            <a:r>
              <a:rPr lang="en-US" altLang="ko-KR" sz="1800" dirty="0" smtClean="0"/>
              <a:t>(10</a:t>
            </a:r>
            <a:r>
              <a:rPr lang="ko-KR" altLang="en-US" sz="1800" dirty="0" smtClean="0"/>
              <a:t>줄 요약</a:t>
            </a:r>
            <a:r>
              <a:rPr lang="en-US" altLang="ko-KR" sz="1800" dirty="0" smtClean="0"/>
              <a:t>, 18pt </a:t>
            </a:r>
            <a:r>
              <a:rPr lang="ko-KR" altLang="en-US" sz="1800" dirty="0" smtClean="0"/>
              <a:t>유지</a:t>
            </a:r>
            <a:r>
              <a:rPr lang="en-US" altLang="ko-KR" sz="1800" dirty="0" smtClean="0"/>
              <a:t>)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29218" y="75401"/>
            <a:ext cx="1367932" cy="54528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3498" y="312911"/>
            <a:ext cx="1464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spc="-150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</a:rPr>
              <a:t>울주문화예술회관</a:t>
            </a:r>
            <a:endParaRPr lang="ko-KR" altLang="en-US" sz="1400" b="1" spc="-150" dirty="0">
              <a:solidFill>
                <a:schemeClr val="bg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498" y="75401"/>
            <a:ext cx="14641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900" dirty="0" err="1" smtClean="0">
                <a:solidFill>
                  <a:schemeClr val="bg1">
                    <a:lumMod val="65000"/>
                  </a:schemeClr>
                </a:solidFill>
              </a:rPr>
              <a:t>Uljuart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 center</a:t>
            </a:r>
            <a:endParaRPr lang="ko-KR" alt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177334" y="322709"/>
            <a:ext cx="12971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650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314602"/>
          </a:xfrm>
          <a:noFill/>
          <a:ln w="38100">
            <a:solidFill>
              <a:schemeClr val="bg1">
                <a:lumMod val="75000"/>
              </a:schemeClr>
            </a:solidFill>
          </a:ln>
        </p:spPr>
        <p:txBody>
          <a:bodyPr/>
          <a:lstStyle/>
          <a:p>
            <a:r>
              <a:rPr lang="ko-KR" altLang="en-US" dirty="0" smtClean="0"/>
              <a:t>작품이미지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6237312"/>
            <a:ext cx="8229600" cy="39290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ko-KR" altLang="en-US" sz="1400" b="1" dirty="0" smtClean="0"/>
              <a:t>제목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사이즈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기법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년도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129218" y="75401"/>
            <a:ext cx="1367932" cy="54528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3498" y="312911"/>
            <a:ext cx="1464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spc="-150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</a:rPr>
              <a:t>울주문화예술회관</a:t>
            </a:r>
            <a:endParaRPr lang="ko-KR" altLang="en-US" sz="1400" b="1" spc="-150" dirty="0">
              <a:solidFill>
                <a:schemeClr val="bg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98" y="75401"/>
            <a:ext cx="14641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900" dirty="0" err="1" smtClean="0">
                <a:solidFill>
                  <a:schemeClr val="bg1">
                    <a:lumMod val="65000"/>
                  </a:schemeClr>
                </a:solidFill>
              </a:rPr>
              <a:t>Uljuart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 center</a:t>
            </a:r>
            <a:endParaRPr lang="ko-KR" alt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177334" y="322709"/>
            <a:ext cx="12971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74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314602"/>
          </a:xfrm>
          <a:noFill/>
          <a:ln w="38100">
            <a:solidFill>
              <a:schemeClr val="bg1">
                <a:lumMod val="75000"/>
              </a:schemeClr>
            </a:solidFill>
          </a:ln>
        </p:spPr>
        <p:txBody>
          <a:bodyPr/>
          <a:lstStyle/>
          <a:p>
            <a:r>
              <a:rPr lang="ko-KR" altLang="en-US" dirty="0" smtClean="0"/>
              <a:t>작품이미지</a:t>
            </a:r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6237312"/>
            <a:ext cx="8229600" cy="39290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ko-KR" altLang="en-US" sz="1400" b="1" dirty="0" smtClean="0"/>
              <a:t>제목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사이즈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기법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년도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129218" y="75401"/>
            <a:ext cx="1367932" cy="54528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3498" y="312911"/>
            <a:ext cx="1464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spc="-150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</a:rPr>
              <a:t>울주문화예술회관</a:t>
            </a:r>
            <a:endParaRPr lang="ko-KR" altLang="en-US" sz="1400" b="1" spc="-150" dirty="0">
              <a:solidFill>
                <a:schemeClr val="bg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98" y="75401"/>
            <a:ext cx="14641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900" dirty="0" err="1" smtClean="0">
                <a:solidFill>
                  <a:schemeClr val="bg1">
                    <a:lumMod val="65000"/>
                  </a:schemeClr>
                </a:solidFill>
              </a:rPr>
              <a:t>Uljuart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 center</a:t>
            </a:r>
            <a:endParaRPr lang="ko-KR" alt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177334" y="322709"/>
            <a:ext cx="12971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405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314602"/>
          </a:xfrm>
          <a:noFill/>
          <a:ln w="38100">
            <a:solidFill>
              <a:schemeClr val="bg1">
                <a:lumMod val="75000"/>
              </a:schemeClr>
            </a:solidFill>
          </a:ln>
        </p:spPr>
        <p:txBody>
          <a:bodyPr/>
          <a:lstStyle/>
          <a:p>
            <a:r>
              <a:rPr lang="ko-KR" altLang="en-US" dirty="0" smtClean="0"/>
              <a:t>작품이미지</a:t>
            </a:r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6237312"/>
            <a:ext cx="8229600" cy="39290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ko-KR" altLang="en-US" sz="1400" b="1" dirty="0" smtClean="0"/>
              <a:t>제목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사이즈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기법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년도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129218" y="75401"/>
            <a:ext cx="1367932" cy="54528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3498" y="312911"/>
            <a:ext cx="1464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spc="-150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</a:rPr>
              <a:t>울주문화예술회관</a:t>
            </a:r>
            <a:endParaRPr lang="ko-KR" altLang="en-US" sz="1400" b="1" spc="-150" dirty="0">
              <a:solidFill>
                <a:schemeClr val="bg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98" y="75401"/>
            <a:ext cx="14641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900" dirty="0" err="1" smtClean="0">
                <a:solidFill>
                  <a:schemeClr val="bg1">
                    <a:lumMod val="65000"/>
                  </a:schemeClr>
                </a:solidFill>
              </a:rPr>
              <a:t>Uljuart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 center</a:t>
            </a:r>
            <a:endParaRPr lang="ko-KR" alt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177334" y="322709"/>
            <a:ext cx="12971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315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314602"/>
          </a:xfrm>
          <a:noFill/>
          <a:ln w="38100">
            <a:solidFill>
              <a:schemeClr val="bg1">
                <a:lumMod val="75000"/>
              </a:schemeClr>
            </a:solidFill>
          </a:ln>
        </p:spPr>
        <p:txBody>
          <a:bodyPr/>
          <a:lstStyle/>
          <a:p>
            <a:r>
              <a:rPr lang="ko-KR" altLang="en-US" dirty="0" smtClean="0"/>
              <a:t>작품이미지</a:t>
            </a:r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6237312"/>
            <a:ext cx="8229600" cy="39290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ko-KR" altLang="en-US" sz="1400" b="1" dirty="0" smtClean="0"/>
              <a:t>제목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사이즈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기법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년도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129218" y="75401"/>
            <a:ext cx="1367932" cy="54528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3498" y="312911"/>
            <a:ext cx="1464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spc="-150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</a:rPr>
              <a:t>울주문화예술회관</a:t>
            </a:r>
            <a:endParaRPr lang="ko-KR" altLang="en-US" sz="1400" b="1" spc="-150" dirty="0">
              <a:solidFill>
                <a:schemeClr val="bg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98" y="75401"/>
            <a:ext cx="14641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900" dirty="0" err="1" smtClean="0">
                <a:solidFill>
                  <a:schemeClr val="bg1">
                    <a:lumMod val="65000"/>
                  </a:schemeClr>
                </a:solidFill>
              </a:rPr>
              <a:t>Uljuart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 center</a:t>
            </a:r>
            <a:endParaRPr lang="ko-KR" alt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177334" y="322709"/>
            <a:ext cx="12971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123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314602"/>
          </a:xfrm>
          <a:noFill/>
          <a:ln w="38100">
            <a:solidFill>
              <a:schemeClr val="bg1">
                <a:lumMod val="75000"/>
              </a:schemeClr>
            </a:solidFill>
          </a:ln>
        </p:spPr>
        <p:txBody>
          <a:bodyPr/>
          <a:lstStyle/>
          <a:p>
            <a:r>
              <a:rPr lang="ko-KR" altLang="en-US" dirty="0" smtClean="0"/>
              <a:t>작품이미지</a:t>
            </a:r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6237312"/>
            <a:ext cx="8229600" cy="39290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ko-KR" altLang="en-US" sz="1400" b="1" dirty="0" smtClean="0"/>
              <a:t>제목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사이즈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기법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년도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129218" y="75401"/>
            <a:ext cx="1367932" cy="54528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3498" y="312911"/>
            <a:ext cx="1464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spc="-150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</a:rPr>
              <a:t>울주문화예술회관</a:t>
            </a:r>
            <a:endParaRPr lang="ko-KR" altLang="en-US" sz="1400" b="1" spc="-150" dirty="0">
              <a:solidFill>
                <a:schemeClr val="bg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98" y="75401"/>
            <a:ext cx="14641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900" dirty="0" err="1" smtClean="0">
                <a:solidFill>
                  <a:schemeClr val="bg1">
                    <a:lumMod val="65000"/>
                  </a:schemeClr>
                </a:solidFill>
              </a:rPr>
              <a:t>Uljuart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 center</a:t>
            </a:r>
            <a:endParaRPr lang="ko-KR" alt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177334" y="322709"/>
            <a:ext cx="12971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495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314602"/>
          </a:xfrm>
          <a:noFill/>
          <a:ln w="38100">
            <a:solidFill>
              <a:schemeClr val="bg1">
                <a:lumMod val="75000"/>
              </a:schemeClr>
            </a:solidFill>
          </a:ln>
        </p:spPr>
        <p:txBody>
          <a:bodyPr/>
          <a:lstStyle/>
          <a:p>
            <a:r>
              <a:rPr lang="ko-KR" altLang="en-US" dirty="0" smtClean="0"/>
              <a:t>작품이미지</a:t>
            </a:r>
            <a:r>
              <a:rPr lang="en-US" altLang="ko-KR" dirty="0" smtClean="0"/>
              <a:t>6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6237312"/>
            <a:ext cx="8229600" cy="39290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ko-KR" altLang="en-US" sz="1400" b="1" dirty="0" smtClean="0"/>
              <a:t>제목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사이즈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기법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년도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129218" y="75401"/>
            <a:ext cx="1367932" cy="54528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3498" y="312911"/>
            <a:ext cx="1464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spc="-150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</a:rPr>
              <a:t>울주문화예술회관</a:t>
            </a:r>
            <a:endParaRPr lang="ko-KR" altLang="en-US" sz="1400" b="1" spc="-150" dirty="0">
              <a:solidFill>
                <a:schemeClr val="bg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98" y="75401"/>
            <a:ext cx="14641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900" dirty="0" err="1" smtClean="0">
                <a:solidFill>
                  <a:schemeClr val="bg1">
                    <a:lumMod val="65000"/>
                  </a:schemeClr>
                </a:solidFill>
              </a:rPr>
              <a:t>Uljuart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 center</a:t>
            </a:r>
            <a:endParaRPr lang="ko-KR" alt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177334" y="322709"/>
            <a:ext cx="12971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044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314602"/>
          </a:xfrm>
          <a:noFill/>
          <a:ln w="38100">
            <a:solidFill>
              <a:schemeClr val="bg1">
                <a:lumMod val="75000"/>
              </a:schemeClr>
            </a:solidFill>
          </a:ln>
        </p:spPr>
        <p:txBody>
          <a:bodyPr/>
          <a:lstStyle/>
          <a:p>
            <a:r>
              <a:rPr lang="ko-KR" altLang="en-US" dirty="0" smtClean="0"/>
              <a:t>작품이미</a:t>
            </a:r>
            <a:r>
              <a:rPr lang="ko-KR" altLang="en-US" dirty="0" smtClean="0"/>
              <a:t>지</a:t>
            </a:r>
            <a:r>
              <a:rPr lang="en-US" altLang="ko-KR" dirty="0" smtClean="0"/>
              <a:t>7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6237312"/>
            <a:ext cx="8229600" cy="39290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ko-KR" altLang="en-US" sz="1400" b="1" dirty="0" smtClean="0"/>
              <a:t>제목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사이즈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기법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년도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129218" y="75401"/>
            <a:ext cx="1367932" cy="54528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3498" y="312911"/>
            <a:ext cx="1464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spc="-150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</a:rPr>
              <a:t>울주문화예술회관</a:t>
            </a:r>
            <a:endParaRPr lang="ko-KR" altLang="en-US" sz="1400" b="1" spc="-150" dirty="0">
              <a:solidFill>
                <a:schemeClr val="bg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98" y="75401"/>
            <a:ext cx="14641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900" dirty="0" err="1" smtClean="0">
                <a:solidFill>
                  <a:schemeClr val="bg1">
                    <a:lumMod val="65000"/>
                  </a:schemeClr>
                </a:solidFill>
              </a:rPr>
              <a:t>Uljuart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 center</a:t>
            </a:r>
            <a:endParaRPr lang="ko-KR" alt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177334" y="322709"/>
            <a:ext cx="12971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497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314602"/>
          </a:xfrm>
          <a:noFill/>
          <a:ln w="38100">
            <a:solidFill>
              <a:schemeClr val="bg1">
                <a:lumMod val="75000"/>
              </a:schemeClr>
            </a:solidFill>
          </a:ln>
        </p:spPr>
        <p:txBody>
          <a:bodyPr/>
          <a:lstStyle/>
          <a:p>
            <a:r>
              <a:rPr lang="ko-KR" altLang="en-US" dirty="0" smtClean="0"/>
              <a:t>작품이미지</a:t>
            </a:r>
            <a:r>
              <a:rPr lang="en-US" altLang="ko-KR" dirty="0"/>
              <a:t>8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6237312"/>
            <a:ext cx="8229600" cy="39290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ko-KR" altLang="en-US" sz="1400" b="1" dirty="0" smtClean="0"/>
              <a:t>제목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사이즈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기법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년도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129218" y="75401"/>
            <a:ext cx="1367932" cy="54528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3498" y="312911"/>
            <a:ext cx="1464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spc="-150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</a:rPr>
              <a:t>울주문화예술회관</a:t>
            </a:r>
            <a:endParaRPr lang="ko-KR" altLang="en-US" sz="1400" b="1" spc="-150" dirty="0">
              <a:solidFill>
                <a:schemeClr val="bg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98" y="75401"/>
            <a:ext cx="14641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900" dirty="0" err="1" smtClean="0">
                <a:solidFill>
                  <a:schemeClr val="bg1">
                    <a:lumMod val="65000"/>
                  </a:schemeClr>
                </a:solidFill>
              </a:rPr>
              <a:t>Uljuart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 center</a:t>
            </a:r>
            <a:endParaRPr lang="ko-KR" alt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177334" y="322709"/>
            <a:ext cx="12971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473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314602"/>
          </a:xfrm>
          <a:noFill/>
          <a:ln w="38100">
            <a:solidFill>
              <a:schemeClr val="bg1">
                <a:lumMod val="75000"/>
              </a:schemeClr>
            </a:solidFill>
          </a:ln>
        </p:spPr>
        <p:txBody>
          <a:bodyPr/>
          <a:lstStyle/>
          <a:p>
            <a:r>
              <a:rPr lang="ko-KR" altLang="en-US" dirty="0" smtClean="0"/>
              <a:t>작품이미지</a:t>
            </a:r>
            <a:r>
              <a:rPr lang="en-US" altLang="ko-KR" dirty="0"/>
              <a:t>9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6237312"/>
            <a:ext cx="8229600" cy="39290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ko-KR" altLang="en-US" sz="1400" b="1" dirty="0" smtClean="0"/>
              <a:t>제목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사이즈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기법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년도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129218" y="75401"/>
            <a:ext cx="1367932" cy="54528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3498" y="312911"/>
            <a:ext cx="1464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spc="-150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</a:rPr>
              <a:t>울주문화예술회관</a:t>
            </a:r>
            <a:endParaRPr lang="ko-KR" altLang="en-US" sz="1400" b="1" spc="-150" dirty="0">
              <a:solidFill>
                <a:schemeClr val="bg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98" y="75401"/>
            <a:ext cx="14641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900" dirty="0" err="1" smtClean="0">
                <a:solidFill>
                  <a:schemeClr val="bg1">
                    <a:lumMod val="65000"/>
                  </a:schemeClr>
                </a:solidFill>
              </a:rPr>
              <a:t>Uljuart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 center</a:t>
            </a:r>
            <a:endParaRPr lang="ko-KR" alt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177334" y="322709"/>
            <a:ext cx="12971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811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314602"/>
          </a:xfrm>
          <a:noFill/>
          <a:ln w="38100">
            <a:solidFill>
              <a:schemeClr val="bg1">
                <a:lumMod val="75000"/>
              </a:schemeClr>
            </a:solidFill>
          </a:ln>
        </p:spPr>
        <p:txBody>
          <a:bodyPr/>
          <a:lstStyle/>
          <a:p>
            <a:r>
              <a:rPr lang="ko-KR" altLang="en-US" dirty="0" smtClean="0"/>
              <a:t>작품이미지</a:t>
            </a:r>
            <a:r>
              <a:rPr lang="en-US" altLang="ko-KR" dirty="0" smtClean="0"/>
              <a:t>10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6237312"/>
            <a:ext cx="8229600" cy="39290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ko-KR" altLang="en-US" sz="1400" b="1" dirty="0" smtClean="0"/>
              <a:t>제목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사이즈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기법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년도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129218" y="75401"/>
            <a:ext cx="1367932" cy="54528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3498" y="312911"/>
            <a:ext cx="1464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spc="-150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</a:rPr>
              <a:t>울주문화예술회관</a:t>
            </a:r>
            <a:endParaRPr lang="ko-KR" altLang="en-US" sz="1400" b="1" spc="-150" dirty="0">
              <a:solidFill>
                <a:schemeClr val="bg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98" y="75401"/>
            <a:ext cx="14641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900" dirty="0" err="1" smtClean="0">
                <a:solidFill>
                  <a:schemeClr val="bg1">
                    <a:lumMod val="65000"/>
                  </a:schemeClr>
                </a:solidFill>
              </a:rPr>
              <a:t>Uljuart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 center</a:t>
            </a:r>
            <a:endParaRPr lang="ko-KR" altLang="en-US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177334" y="322709"/>
            <a:ext cx="12971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789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135</Words>
  <Application>Microsoft Office PowerPoint</Application>
  <PresentationFormat>화면 슬라이드 쇼(4:3)</PresentationFormat>
  <Paragraphs>45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작 가 명</vt:lpstr>
      <vt:lpstr>작품이미지1</vt:lpstr>
      <vt:lpstr>작품이미지2</vt:lpstr>
      <vt:lpstr>작품이미지3</vt:lpstr>
      <vt:lpstr>작품이미지4</vt:lpstr>
      <vt:lpstr>작품이미지5</vt:lpstr>
      <vt:lpstr>작품이미지6</vt:lpstr>
      <vt:lpstr>작품이미지7</vt:lpstr>
      <vt:lpstr>작품이미지8</vt:lpstr>
      <vt:lpstr>작품이미지9</vt:lpstr>
      <vt:lpstr>작품이미지10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작 가 명</dc:title>
  <dc:creator>정승우</dc:creator>
  <cp:lastModifiedBy>User</cp:lastModifiedBy>
  <cp:revision>13</cp:revision>
  <cp:lastPrinted>2018-01-04T00:27:14Z</cp:lastPrinted>
  <dcterms:created xsi:type="dcterms:W3CDTF">2011-08-11T06:46:01Z</dcterms:created>
  <dcterms:modified xsi:type="dcterms:W3CDTF">2018-01-05T04:21:50Z</dcterms:modified>
</cp:coreProperties>
</file>