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</p:sldIdLst>
  <p:sldSz cx="7200900" cy="1069181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90" userDrawn="1">
          <p15:clr>
            <a:srgbClr val="A4A3A4"/>
          </p15:clr>
        </p15:guide>
        <p15:guide id="2" pos="2381" userDrawn="1">
          <p15:clr>
            <a:srgbClr val="A4A3A4"/>
          </p15:clr>
        </p15:guide>
        <p15:guide id="3" pos="227" userDrawn="1">
          <p15:clr>
            <a:srgbClr val="A4A3A4"/>
          </p15:clr>
        </p15:guide>
        <p15:guide id="4" pos="4604" userDrawn="1">
          <p15:clr>
            <a:srgbClr val="A4A3A4"/>
          </p15:clr>
        </p15:guide>
        <p15:guide id="5" orient="horz" pos="646" userDrawn="1">
          <p15:clr>
            <a:srgbClr val="A4A3A4"/>
          </p15:clr>
        </p15:guide>
        <p15:guide id="6" orient="horz" pos="4819" userDrawn="1">
          <p15:clr>
            <a:srgbClr val="A4A3A4"/>
          </p15:clr>
        </p15:guide>
        <p15:guide id="7" pos="2268">
          <p15:clr>
            <a:srgbClr val="A4A3A4"/>
          </p15:clr>
        </p15:guide>
        <p15:guide id="8" pos="151">
          <p15:clr>
            <a:srgbClr val="A4A3A4"/>
          </p15:clr>
        </p15:guide>
        <p15:guide id="9" pos="426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320"/>
    <a:srgbClr val="FFFFFF"/>
    <a:srgbClr val="FEF2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00" autoAdjust="0"/>
    <p:restoredTop sz="95078" autoAdjust="0"/>
  </p:normalViewPr>
  <p:slideViewPr>
    <p:cSldViewPr snapToGrid="0" showGuides="1">
      <p:cViewPr varScale="1">
        <p:scale>
          <a:sx n="72" d="100"/>
          <a:sy n="72" d="100"/>
        </p:scale>
        <p:origin x="3246" y="60"/>
      </p:cViewPr>
      <p:guideLst>
        <p:guide orient="horz" pos="3390"/>
        <p:guide pos="2381"/>
        <p:guide pos="227"/>
        <p:guide pos="4604"/>
        <p:guide orient="horz" pos="646"/>
        <p:guide orient="horz" pos="4819"/>
        <p:guide pos="2268"/>
        <p:guide pos="151"/>
        <p:guide pos="426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68" y="1749796"/>
            <a:ext cx="6120765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0113" y="5615679"/>
            <a:ext cx="5400675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246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100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312" y="2665532"/>
            <a:ext cx="6210777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1312" y="7155104"/>
            <a:ext cx="6210777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460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062" y="2846201"/>
            <a:ext cx="3060383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5455" y="2846201"/>
            <a:ext cx="3060383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913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999" y="569242"/>
            <a:ext cx="6210777" cy="20665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001" y="2620980"/>
            <a:ext cx="304631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001" y="3905482"/>
            <a:ext cx="3046317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45457" y="2620980"/>
            <a:ext cx="3061321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45457" y="3905482"/>
            <a:ext cx="3061321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4588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486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558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999" y="712788"/>
            <a:ext cx="2322478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1321" y="1539426"/>
            <a:ext cx="364545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999" y="3207544"/>
            <a:ext cx="2322478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4847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999" y="712788"/>
            <a:ext cx="2322478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61321" y="1539426"/>
            <a:ext cx="364545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999" y="3207544"/>
            <a:ext cx="2322478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032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925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53145" y="569241"/>
            <a:ext cx="1552694" cy="90608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063" y="569241"/>
            <a:ext cx="4568071" cy="90608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67CC-8FCF-4297-8C46-49112047561C}" type="datetimeFigureOut">
              <a:rPr lang="ko-KR" altLang="en-US" smtClean="0"/>
              <a:t>2018-09-07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79CD3-67A9-413C-8D6B-81A916FCDA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0840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062" y="569242"/>
            <a:ext cx="6210777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062" y="2846201"/>
            <a:ext cx="6210777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062" y="9909729"/>
            <a:ext cx="1620203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  <a:ea typeface="-윤고딕320" panose="02030504000101010101" pitchFamily="18" charset="-127"/>
              </a:defRPr>
            </a:lvl1pPr>
          </a:lstStyle>
          <a:p>
            <a:fld id="{CABF67CC-8FCF-4297-8C46-49112047561C}" type="datetimeFigureOut">
              <a:rPr lang="ko-KR" altLang="en-US" smtClean="0"/>
              <a:pPr/>
              <a:t>2018-09-07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85299" y="9909729"/>
            <a:ext cx="2430303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  <a:ea typeface="-윤고딕320" panose="0203050400010101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5635" y="9909729"/>
            <a:ext cx="1620203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  <a:ea typeface="-윤고딕320" panose="02030504000101010101" pitchFamily="18" charset="-127"/>
              </a:defRPr>
            </a:lvl1pPr>
          </a:lstStyle>
          <a:p>
            <a:fld id="{91179CD3-67A9-413C-8D6B-81A916FCDAA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231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-윤고딕320" panose="02030504000101010101" pitchFamily="18" charset="-127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-윤고딕320" panose="02030504000101010101" pitchFamily="18" charset="-127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-윤고딕320" panose="02030504000101010101" pitchFamily="18" charset="-127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-윤고딕320" panose="02030504000101010101" pitchFamily="18" charset="-127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-윤고딕320" panose="02030504000101010101" pitchFamily="18" charset="-127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-윤고딕320" panose="02030504000101010101" pitchFamily="18" charset="-127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43D7792-FF37-4B8B-B188-BDB6B73D83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389910"/>
              </p:ext>
            </p:extLst>
          </p:nvPr>
        </p:nvGraphicFramePr>
        <p:xfrm>
          <a:off x="384060" y="1402220"/>
          <a:ext cx="6423140" cy="47046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115">
                  <a:extLst>
                    <a:ext uri="{9D8B030D-6E8A-4147-A177-3AD203B41FA5}">
                      <a16:colId xmlns:a16="http://schemas.microsoft.com/office/drawing/2014/main" val="1510294759"/>
                    </a:ext>
                  </a:extLst>
                </a:gridCol>
                <a:gridCol w="2400300">
                  <a:extLst>
                    <a:ext uri="{9D8B030D-6E8A-4147-A177-3AD203B41FA5}">
                      <a16:colId xmlns:a16="http://schemas.microsoft.com/office/drawing/2014/main" val="1586058686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399406376"/>
                    </a:ext>
                  </a:extLst>
                </a:gridCol>
                <a:gridCol w="1978025">
                  <a:extLst>
                    <a:ext uri="{9D8B030D-6E8A-4147-A177-3AD203B41FA5}">
                      <a16:colId xmlns:a16="http://schemas.microsoft.com/office/drawing/2014/main" val="3383467993"/>
                    </a:ext>
                  </a:extLst>
                </a:gridCol>
              </a:tblGrid>
              <a:tr h="4453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성명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/</a:t>
                      </a:r>
                      <a:r>
                        <a:rPr lang="ko-KR" altLang="en-US" sz="1200" b="1" dirty="0" err="1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팀명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인원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3292148"/>
                  </a:ext>
                </a:extLst>
              </a:tr>
              <a:tr h="4453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대표자명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연락처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0083746"/>
                  </a:ext>
                </a:extLst>
              </a:tr>
              <a:tr h="7686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장르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base" latinLnBrk="1" hangingPunct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□ 대중가요 □ 댄스 □ 마술공연</a:t>
                      </a:r>
                    </a:p>
                    <a:p>
                      <a:pPr marL="0" algn="l" defTabSz="755934" rtl="0" eaLnBrk="1" fontAlgn="base" latinLnBrk="1" hangingPunct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□ 개그공연 □ 연주 □ 퍼포먼스</a:t>
                      </a:r>
                    </a:p>
                    <a:p>
                      <a:pPr marL="0" algn="l" defTabSz="755934" rtl="0" eaLnBrk="1" fontAlgn="base" latinLnBrk="1" hangingPunct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□ 기타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(                             )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E-Mail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938253"/>
                  </a:ext>
                </a:extLst>
              </a:tr>
              <a:tr h="4453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주소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소속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학교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4342704"/>
                  </a:ext>
                </a:extLst>
              </a:tr>
              <a:tr h="6500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팀 소개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1896019"/>
                  </a:ext>
                </a:extLst>
              </a:tr>
              <a:tr h="6500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주요 활동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366448"/>
                  </a:ext>
                </a:extLst>
              </a:tr>
              <a:tr h="6500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공연 구성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9152779"/>
                  </a:ext>
                </a:extLst>
              </a:tr>
              <a:tr h="6500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공연 장비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34456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782A802-B235-4EC3-B50E-53401D7EB528}"/>
              </a:ext>
            </a:extLst>
          </p:cNvPr>
          <p:cNvSpPr txBox="1"/>
          <p:nvPr/>
        </p:nvSpPr>
        <p:spPr>
          <a:xfrm>
            <a:off x="333302" y="6608225"/>
            <a:ext cx="57921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□ </a:t>
            </a:r>
            <a:r>
              <a:rPr lang="ko-KR" altLang="en-US" sz="1400" b="1" dirty="0">
                <a:latin typeface="바탕" panose="02030600000101010101" pitchFamily="18" charset="-127"/>
                <a:ea typeface="바탕" panose="02030600000101010101" pitchFamily="18" charset="-127"/>
              </a:rPr>
              <a:t>개인 정보 수집 동의서</a:t>
            </a:r>
            <a:endParaRPr lang="en-US" altLang="ko-KR" sz="1400" b="1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4982CE94-F673-4FFB-A49E-9BEC1DA7FF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1271580"/>
              </p:ext>
            </p:extLst>
          </p:nvPr>
        </p:nvGraphicFramePr>
        <p:xfrm>
          <a:off x="384060" y="6965745"/>
          <a:ext cx="6423140" cy="183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2797">
                  <a:extLst>
                    <a:ext uri="{9D8B030D-6E8A-4147-A177-3AD203B41FA5}">
                      <a16:colId xmlns:a16="http://schemas.microsoft.com/office/drawing/2014/main" val="1510294759"/>
                    </a:ext>
                  </a:extLst>
                </a:gridCol>
                <a:gridCol w="4920343">
                  <a:extLst>
                    <a:ext uri="{9D8B030D-6E8A-4147-A177-3AD203B41FA5}">
                      <a16:colId xmlns:a16="http://schemas.microsoft.com/office/drawing/2014/main" val="15860586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수집하는 개인 정보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성명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생년월일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주소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전화번호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, E-Mail,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팀 정보 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1896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개인정보의 수집</a:t>
                      </a:r>
                    </a:p>
                    <a:p>
                      <a:pPr algn="ctr" fontAlgn="base" latinLnBrk="0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및 이용목적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제공하신 정보는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[2018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충청마라톤 </a:t>
                      </a:r>
                      <a:r>
                        <a:rPr lang="ko-KR" altLang="en-US" sz="1200" b="0" kern="1200" dirty="0" err="1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드림퍼포먼스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]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운영을 위해서만 사용됩니다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366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개인정보의 보유</a:t>
                      </a:r>
                    </a:p>
                    <a:p>
                      <a:pPr algn="ctr" fontAlgn="base" latinLnBrk="0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및 이용기간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수집된 개인정보의 보유기간은 지원서 관련서류 제출 후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년 동안 보관합니다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.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또한 보유기간 종료 시 충청마라톤 운영사무국은 지원자의 개인정보를 재생이 불가능한 방법으로 즉시 파기합니다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.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바탕" panose="02030600000101010101" pitchFamily="18" charset="-127"/>
                        <a:ea typeface="바탕" panose="0203060000010101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915277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  <a:cs typeface="+mn-cs"/>
                        </a:rPr>
                        <a:t>개인정보 제공 및 활용에 동의 함 □     동의하지 않음 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3445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28859F9D-1C78-41B9-897F-7ABDA8ADA20F}"/>
              </a:ext>
            </a:extLst>
          </p:cNvPr>
          <p:cNvSpPr txBox="1"/>
          <p:nvPr/>
        </p:nvSpPr>
        <p:spPr>
          <a:xfrm>
            <a:off x="699543" y="8908759"/>
            <a:ext cx="57921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바탕체" panose="02030609000101010101" pitchFamily="17" charset="-127"/>
                <a:ea typeface="바탕체" panose="02030609000101010101" pitchFamily="17" charset="-127"/>
              </a:rPr>
              <a:t>위의 내용이 사실임을 증명합니다</a:t>
            </a:r>
            <a:r>
              <a:rPr lang="en-US" altLang="ko-KR" sz="1200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2C8DE3-2E44-4807-B3B4-39E1BA2F5BAF}"/>
              </a:ext>
            </a:extLst>
          </p:cNvPr>
          <p:cNvSpPr txBox="1"/>
          <p:nvPr/>
        </p:nvSpPr>
        <p:spPr>
          <a:xfrm>
            <a:off x="883752" y="9443778"/>
            <a:ext cx="57921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dirty="0">
                <a:latin typeface="바탕체" panose="02030609000101010101" pitchFamily="17" charset="-127"/>
                <a:ea typeface="바탕체" panose="02030609000101010101" pitchFamily="17" charset="-127"/>
              </a:rPr>
              <a:t>2018</a:t>
            </a:r>
            <a:r>
              <a:rPr lang="ko-KR" altLang="en-US" sz="1400" dirty="0">
                <a:latin typeface="바탕체" panose="02030609000101010101" pitchFamily="17" charset="-127"/>
                <a:ea typeface="바탕체" panose="02030609000101010101" pitchFamily="17" charset="-127"/>
              </a:rPr>
              <a:t>년     월    일</a:t>
            </a:r>
            <a:endParaRPr lang="en-US" altLang="ko-KR" sz="140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2A753F-D6E0-4ED2-AB2C-F8F532512356}"/>
              </a:ext>
            </a:extLst>
          </p:cNvPr>
          <p:cNvSpPr txBox="1"/>
          <p:nvPr/>
        </p:nvSpPr>
        <p:spPr>
          <a:xfrm>
            <a:off x="883751" y="9782332"/>
            <a:ext cx="57921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400" dirty="0">
                <a:latin typeface="바탕체" panose="02030609000101010101" pitchFamily="17" charset="-127"/>
                <a:ea typeface="바탕체" panose="02030609000101010101" pitchFamily="17" charset="-127"/>
              </a:rPr>
              <a:t>신청자 </a:t>
            </a:r>
            <a:r>
              <a:rPr lang="en-US" altLang="ko-KR" sz="1400" dirty="0">
                <a:latin typeface="바탕체" panose="02030609000101010101" pitchFamily="17" charset="-127"/>
                <a:ea typeface="바탕체" panose="02030609000101010101" pitchFamily="17" charset="-127"/>
              </a:rPr>
              <a:t>:         (</a:t>
            </a:r>
            <a:r>
              <a:rPr lang="ko-KR" altLang="en-US" sz="1400" dirty="0">
                <a:latin typeface="바탕체" panose="02030609000101010101" pitchFamily="17" charset="-127"/>
                <a:ea typeface="바탕체" panose="02030609000101010101" pitchFamily="17" charset="-127"/>
              </a:rPr>
              <a:t>인</a:t>
            </a:r>
            <a:r>
              <a:rPr lang="en-US" altLang="ko-KR" sz="1400" dirty="0">
                <a:latin typeface="바탕체" panose="02030609000101010101" pitchFamily="17" charset="-127"/>
                <a:ea typeface="바탕체" panose="02030609000101010101" pitchFamily="17" charset="-127"/>
              </a:rPr>
              <a:t>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9A0270-3D7F-44F6-B4D7-E0C639D20429}"/>
              </a:ext>
            </a:extLst>
          </p:cNvPr>
          <p:cNvSpPr txBox="1"/>
          <p:nvPr/>
        </p:nvSpPr>
        <p:spPr>
          <a:xfrm>
            <a:off x="721314" y="825386"/>
            <a:ext cx="5792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u="sng" dirty="0">
                <a:latin typeface="바탕체" panose="02030609000101010101" pitchFamily="17" charset="-127"/>
                <a:ea typeface="바탕체" panose="02030609000101010101" pitchFamily="17" charset="-127"/>
              </a:rPr>
              <a:t>2018 </a:t>
            </a:r>
            <a:r>
              <a:rPr lang="ko-KR" altLang="en-US" b="1" u="sng" dirty="0">
                <a:latin typeface="바탕체" panose="02030609000101010101" pitchFamily="17" charset="-127"/>
                <a:ea typeface="바탕체" panose="02030609000101010101" pitchFamily="17" charset="-127"/>
              </a:rPr>
              <a:t>충청마라톤 </a:t>
            </a:r>
            <a:r>
              <a:rPr lang="ko-KR" altLang="en-US" b="1" u="sng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드림퍼포먼스</a:t>
            </a:r>
            <a:r>
              <a:rPr lang="ko-KR" altLang="en-US" b="1" u="sng" dirty="0">
                <a:latin typeface="바탕체" panose="02030609000101010101" pitchFamily="17" charset="-127"/>
                <a:ea typeface="바탕체" panose="02030609000101010101" pitchFamily="17" charset="-127"/>
              </a:rPr>
              <a:t> 참가 신청서</a:t>
            </a:r>
            <a:endParaRPr lang="en-US" altLang="ko-KR" b="1" u="sng" dirty="0"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297573-6BA6-4BCA-B1A7-B7CA4E68B97D}"/>
              </a:ext>
            </a:extLst>
          </p:cNvPr>
          <p:cNvSpPr txBox="1"/>
          <p:nvPr/>
        </p:nvSpPr>
        <p:spPr>
          <a:xfrm>
            <a:off x="360363" y="10120886"/>
            <a:ext cx="57921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latin typeface="바탕체" panose="02030609000101010101" pitchFamily="17" charset="-127"/>
                <a:ea typeface="바탕체" panose="02030609000101010101" pitchFamily="17" charset="-127"/>
              </a:rPr>
              <a:t>※ </a:t>
            </a:r>
            <a:r>
              <a:rPr lang="ko-KR" altLang="en-US" sz="1100" dirty="0">
                <a:latin typeface="바탕체" panose="02030609000101010101" pitchFamily="17" charset="-127"/>
                <a:ea typeface="바탕체" panose="02030609000101010101" pitchFamily="17" charset="-127"/>
              </a:rPr>
              <a:t>충청마라톤 홈페이지에서 다운로드 가능</a:t>
            </a:r>
            <a:endParaRPr lang="en-US" altLang="ko-KR" sz="110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7974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1550</TotalTime>
  <Words>136</Words>
  <Application>Microsoft Office PowerPoint</Application>
  <PresentationFormat>사용자 지정</PresentationFormat>
  <Paragraphs>30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맑은 고딕</vt:lpstr>
      <vt:lpstr>바탕</vt:lpstr>
      <vt:lpstr>바탕체</vt:lpstr>
      <vt:lpstr>-윤고딕320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이진호</dc:creator>
  <cp:lastModifiedBy>Lenovo</cp:lastModifiedBy>
  <cp:revision>116</cp:revision>
  <cp:lastPrinted>2016-09-29T05:24:11Z</cp:lastPrinted>
  <dcterms:created xsi:type="dcterms:W3CDTF">2016-09-04T04:42:06Z</dcterms:created>
  <dcterms:modified xsi:type="dcterms:W3CDTF">2018-09-07T06:43:21Z</dcterms:modified>
</cp:coreProperties>
</file>