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27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A2712-DC65-40BD-8A5F-65464233FBAB}" type="datetimeFigureOut">
              <a:rPr lang="ko-KR" altLang="en-US" smtClean="0"/>
              <a:pPr/>
              <a:t>2014-09-01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CBD59-7869-442C-AAA5-1BB774C11A1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95536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씽유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ko-KR" altLang="en-US" sz="1400" b="1" dirty="0" err="1" smtClean="0">
                <a:latin typeface="+mj-ea"/>
                <a:ea typeface="+mj-ea"/>
              </a:rPr>
              <a:t>블로그</a:t>
            </a:r>
            <a:r>
              <a:rPr lang="ko-KR" altLang="en-US" sz="1400" b="1" dirty="0" smtClean="0">
                <a:latin typeface="+mj-ea"/>
                <a:ea typeface="+mj-ea"/>
              </a:rPr>
              <a:t> 기자단 지원서 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04664" y="971600"/>
          <a:ext cx="6120680" cy="14498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144"/>
                <a:gridCol w="792088"/>
                <a:gridCol w="1512168"/>
                <a:gridCol w="792088"/>
                <a:gridCol w="1728192"/>
              </a:tblGrid>
              <a:tr h="35121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사진</a:t>
                      </a:r>
                      <a:r>
                        <a:rPr lang="en-US" altLang="ko-KR" sz="11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성명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성별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생년월일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나이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512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핸드폰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E-mail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anchor="ctr"/>
                </a:tc>
              </a:tr>
              <a:tr h="3865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현재 거주지역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04664" y="2483768"/>
          <a:ext cx="6120680" cy="62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144"/>
                <a:gridCol w="1764196"/>
                <a:gridCol w="1260140"/>
                <a:gridCol w="1800200"/>
              </a:tblGrid>
              <a:tr h="305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전공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315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학년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현재상태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휴학 </a:t>
                      </a:r>
                      <a:r>
                        <a:rPr lang="en-US" altLang="ko-KR" sz="900" dirty="0" smtClean="0"/>
                        <a:t>/ </a:t>
                      </a:r>
                      <a:r>
                        <a:rPr lang="ko-KR" altLang="en-US" sz="900" dirty="0" smtClean="0"/>
                        <a:t>재학</a:t>
                      </a:r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404664" y="3203848"/>
          <a:ext cx="6120680" cy="138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720080"/>
                <a:gridCol w="2520280"/>
                <a:gridCol w="1080120"/>
                <a:gridCol w="1008112"/>
              </a:tblGrid>
              <a:tr h="262881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개인</a:t>
                      </a:r>
                      <a:endParaRPr lang="en-US" altLang="ko-KR" sz="1000" b="1" dirty="0" smtClean="0"/>
                    </a:p>
                    <a:p>
                      <a:pPr algn="ctr" latinLnBrk="1"/>
                      <a:r>
                        <a:rPr lang="ko-KR" altLang="en-US" sz="1000" b="1" dirty="0" smtClean="0"/>
                        <a:t>온라인 </a:t>
                      </a:r>
                      <a:endParaRPr lang="en-US" altLang="ko-KR" sz="1000" b="1" dirty="0" smtClean="0"/>
                    </a:p>
                    <a:p>
                      <a:pPr algn="ctr" latinLnBrk="1"/>
                      <a:r>
                        <a:rPr lang="ko-KR" altLang="en-US" sz="1000" b="1" dirty="0" smtClean="0"/>
                        <a:t>채널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URL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이웃수</a:t>
                      </a:r>
                      <a:r>
                        <a:rPr lang="en-US" altLang="ko-KR" sz="1000" b="1" dirty="0" smtClean="0"/>
                        <a:t>, </a:t>
                      </a:r>
                      <a:r>
                        <a:rPr lang="ko-KR" altLang="en-US" sz="1000" b="1" dirty="0" err="1" smtClean="0"/>
                        <a:t>일평균</a:t>
                      </a:r>
                      <a:r>
                        <a:rPr lang="ko-KR" altLang="en-US" sz="1000" b="1" dirty="0" smtClean="0"/>
                        <a:t> 방문자</a:t>
                      </a:r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err="1" smtClean="0"/>
                        <a:t>친구수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41175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블로그</a:t>
                      </a:r>
                      <a:endParaRPr lang="ko-KR" altLang="en-US" sz="1000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이웃수</a:t>
                      </a:r>
                      <a:r>
                        <a:rPr lang="en-US" altLang="ko-KR" sz="1000" b="1" dirty="0" smtClean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dirty="0" smtClean="0"/>
                        <a:t>명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54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800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일방문자수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dirty="0" smtClean="0"/>
                        <a:t>명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323382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페이스북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친구수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000" dirty="0" smtClean="0"/>
                        <a:t>명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30060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기타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/>
                        <a:t>회원수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04664" y="4644008"/>
          <a:ext cx="6120680" cy="144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88"/>
                <a:gridCol w="2232248"/>
                <a:gridCol w="864096"/>
                <a:gridCol w="1152128"/>
                <a:gridCol w="1080120"/>
              </a:tblGrid>
              <a:tr h="28803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활동 및 </a:t>
                      </a:r>
                      <a:endParaRPr lang="en-US" altLang="ko-KR" sz="900" b="1" dirty="0" smtClean="0"/>
                    </a:p>
                    <a:p>
                      <a:pPr algn="ctr" latinLnBrk="1"/>
                      <a:r>
                        <a:rPr lang="ko-KR" altLang="en-US" sz="900" b="1" dirty="0" smtClean="0"/>
                        <a:t>수상경력</a:t>
                      </a:r>
                      <a:endParaRPr lang="en-US" altLang="ko-KR" sz="900" b="1" dirty="0" smtClean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/>
                        <a:t>활동명</a:t>
                      </a:r>
                      <a:endParaRPr lang="ko-KR" altLang="en-US" sz="9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직책</a:t>
                      </a:r>
                      <a:endParaRPr lang="ko-KR" altLang="en-US" sz="9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활동내용</a:t>
                      </a:r>
                      <a:endParaRPr lang="ko-KR" altLang="en-US" sz="9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활동기간</a:t>
                      </a:r>
                      <a:endParaRPr lang="ko-KR" altLang="en-US" sz="9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/>
                    </a:p>
                  </a:txBody>
                  <a:tcPr anchor="ctr"/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068960" y="8820472"/>
            <a:ext cx="35413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*</a:t>
            </a:r>
            <a:r>
              <a:rPr lang="ko-KR" altLang="en-US" sz="900" dirty="0" smtClean="0"/>
              <a:t>본 지원서는 기자단 선발용 이외의 목적으로 사용되지 않습니다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404664" y="6156176"/>
          <a:ext cx="6120680" cy="2592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680"/>
              </a:tblGrid>
              <a:tr h="3642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간략한 자기 소개와 지원동기를 써주세요</a:t>
                      </a:r>
                      <a:endParaRPr lang="ko-KR" altLang="en-US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228012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user2\Desktop\씽유 로고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2776" y="107505"/>
            <a:ext cx="792088" cy="792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60648" y="395536"/>
          <a:ext cx="6408712" cy="7848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08712"/>
              </a:tblGrid>
              <a:tr h="3569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현재 운영중인 </a:t>
                      </a:r>
                      <a:r>
                        <a:rPr lang="en-US" altLang="ko-KR" sz="1050" b="1" dirty="0" smtClean="0"/>
                        <a:t>SNS</a:t>
                      </a:r>
                      <a:r>
                        <a:rPr lang="ko-KR" altLang="en-US" sz="1050" b="1" dirty="0" smtClean="0"/>
                        <a:t>를 </a:t>
                      </a:r>
                      <a:r>
                        <a:rPr lang="ko-KR" altLang="en-US" sz="1050" b="1" dirty="0" smtClean="0"/>
                        <a:t>홍보해주세요</a:t>
                      </a:r>
                      <a:r>
                        <a:rPr lang="en-US" altLang="ko-KR" sz="1050" b="1" dirty="0" smtClean="0"/>
                        <a:t>! (1p</a:t>
                      </a:r>
                      <a:r>
                        <a:rPr lang="ko-KR" altLang="en-US" sz="1050" b="1" dirty="0" smtClean="0"/>
                        <a:t>이상</a:t>
                      </a:r>
                      <a:r>
                        <a:rPr lang="en-US" altLang="ko-KR" sz="1050" b="1" dirty="0" smtClean="0"/>
                        <a:t>~3p</a:t>
                      </a:r>
                      <a:r>
                        <a:rPr lang="ko-KR" altLang="en-US" sz="1050" b="1" dirty="0" smtClean="0"/>
                        <a:t>이하</a:t>
                      </a:r>
                      <a:r>
                        <a:rPr lang="en-US" altLang="ko-KR" sz="1050" b="1" dirty="0" smtClean="0"/>
                        <a:t>)</a:t>
                      </a:r>
                      <a:endParaRPr lang="ko-KR" altLang="en-US" sz="105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491963">
                <a:tc>
                  <a:txBody>
                    <a:bodyPr/>
                    <a:lstStyle/>
                    <a:p>
                      <a:pPr latinLnBrk="1"/>
                      <a:endParaRPr lang="en-US" altLang="ko-KR" sz="12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68960" y="8820472"/>
            <a:ext cx="35413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*</a:t>
            </a:r>
            <a:r>
              <a:rPr lang="ko-KR" altLang="en-US" sz="900" dirty="0" smtClean="0"/>
              <a:t>본 지원서는 기자단 선발용 이외의 목적으로 사용되지 않습니다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pic>
        <p:nvPicPr>
          <p:cNvPr id="6" name="Picture 2" descr="C:\Users\user2\Desktop\씽유 로고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8351913"/>
            <a:ext cx="792088" cy="792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88</Words>
  <Application>Microsoft Office PowerPoint</Application>
  <PresentationFormat>화면 슬라이드 쇼(4:3)</PresentationFormat>
  <Paragraphs>39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yeon</dc:creator>
  <cp:lastModifiedBy>user2</cp:lastModifiedBy>
  <cp:revision>21</cp:revision>
  <dcterms:created xsi:type="dcterms:W3CDTF">2013-08-22T07:04:14Z</dcterms:created>
  <dcterms:modified xsi:type="dcterms:W3CDTF">2014-09-01T01:55:39Z</dcterms:modified>
</cp:coreProperties>
</file>