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F8F0-E576-4812-A2FE-3CD28F55EE7A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407A7-C615-4929-A659-0B4D575675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F8F0-E576-4812-A2FE-3CD28F55EE7A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407A7-C615-4929-A659-0B4D575675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F8F0-E576-4812-A2FE-3CD28F55EE7A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407A7-C615-4929-A659-0B4D575675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F8F0-E576-4812-A2FE-3CD28F55EE7A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407A7-C615-4929-A659-0B4D575675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F8F0-E576-4812-A2FE-3CD28F55EE7A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407A7-C615-4929-A659-0B4D575675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F8F0-E576-4812-A2FE-3CD28F55EE7A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407A7-C615-4929-A659-0B4D575675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F8F0-E576-4812-A2FE-3CD28F55EE7A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407A7-C615-4929-A659-0B4D575675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F8F0-E576-4812-A2FE-3CD28F55EE7A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407A7-C615-4929-A659-0B4D575675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F8F0-E576-4812-A2FE-3CD28F55EE7A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407A7-C615-4929-A659-0B4D575675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F8F0-E576-4812-A2FE-3CD28F55EE7A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407A7-C615-4929-A659-0B4D575675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F8F0-E576-4812-A2FE-3CD28F55EE7A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407A7-C615-4929-A659-0B4D575675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83F8F0-E576-4812-A2FE-3CD28F55EE7A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407A7-C615-4929-A659-0B4D575675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소중한생명(Pink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5013176"/>
            <a:ext cx="915566" cy="81892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51720" y="404664"/>
            <a:ext cx="4752528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000" b="1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2000" b="1" smtClean="0">
                <a:latin typeface="맑은 고딕" pitchFamily="50" charset="-127"/>
                <a:ea typeface="맑은 고딕" pitchFamily="50" charset="-127"/>
              </a:rPr>
              <a:t>기 중앙자살예방센터 모니터링단 모집</a:t>
            </a:r>
            <a:endParaRPr lang="ko-KR" altLang="en-US" sz="2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03648" y="836712"/>
            <a:ext cx="6120680" cy="563231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       모집 내용</a:t>
            </a:r>
            <a:endParaRPr lang="en-US" altLang="ko-KR">
              <a:latin typeface="나눔손글씨 붓" pitchFamily="66" charset="-127"/>
              <a:ea typeface="나눔손글씨 붓" pitchFamily="66" charset="-127"/>
            </a:endParaRPr>
          </a:p>
          <a:p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       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*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생명존중 문화조성 활동에 동참하고자 하는 대한민국 국민 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100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명</a:t>
            </a:r>
            <a:endParaRPr lang="en-US" altLang="ko-KR" smtClean="0">
              <a:latin typeface="나눔손글씨 붓" pitchFamily="66" charset="-127"/>
              <a:ea typeface="나눔손글씨 붓" pitchFamily="66" charset="-127"/>
            </a:endParaRPr>
          </a:p>
          <a:p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       * 2015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년 </a:t>
            </a:r>
            <a:r>
              <a:rPr lang="en-US" altLang="ko-KR">
                <a:latin typeface="나눔손글씨 붓" pitchFamily="66" charset="-127"/>
                <a:ea typeface="나눔손글씨 붓" pitchFamily="66" charset="-127"/>
              </a:rPr>
              <a:t> 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1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월 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12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일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-2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월 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28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일까</a:t>
            </a:r>
            <a:r>
              <a:rPr lang="ko-KR" altLang="en-US">
                <a:latin typeface="나눔손글씨 붓" pitchFamily="66" charset="-127"/>
                <a:ea typeface="나눔손글씨 붓" pitchFamily="66" charset="-127"/>
              </a:rPr>
              <a:t>지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신청서 이메일 접수</a:t>
            </a:r>
            <a:endParaRPr lang="en-US" altLang="ko-KR" smtClean="0">
              <a:latin typeface="나눔손글씨 붓" pitchFamily="66" charset="-127"/>
              <a:ea typeface="나눔손글씨 붓" pitchFamily="66" charset="-127"/>
            </a:endParaRPr>
          </a:p>
          <a:p>
            <a:r>
              <a:rPr lang="en-US" altLang="ko-KR" b="1" smtClean="0">
                <a:solidFill>
                  <a:srgbClr val="C00000"/>
                </a:solidFill>
                <a:latin typeface="나눔손글씨 붓" pitchFamily="66" charset="-127"/>
                <a:ea typeface="나눔손글씨 붓" pitchFamily="66" charset="-127"/>
              </a:rPr>
              <a:t>      * </a:t>
            </a:r>
            <a:r>
              <a:rPr lang="ko-KR" altLang="en-US" b="1" smtClean="0">
                <a:solidFill>
                  <a:srgbClr val="C00000"/>
                </a:solidFill>
                <a:latin typeface="나눔손글씨 붓" pitchFamily="66" charset="-127"/>
                <a:ea typeface="나눔손글씨 붓" pitchFamily="66" charset="-127"/>
              </a:rPr>
              <a:t>중앙자살예방센터 홈페이지 공지사항 참조</a:t>
            </a:r>
            <a:r>
              <a:rPr lang="en-US" altLang="ko-KR" b="1" smtClean="0">
                <a:solidFill>
                  <a:srgbClr val="C00000"/>
                </a:solidFill>
                <a:latin typeface="나눔손글씨 붓" pitchFamily="66" charset="-127"/>
                <a:ea typeface="나눔손글씨 붓" pitchFamily="66" charset="-127"/>
              </a:rPr>
              <a:t>(www.spckorea.or.kr)</a:t>
            </a:r>
          </a:p>
          <a:p>
            <a:endParaRPr lang="en-US" altLang="ko-KR" smtClean="0">
              <a:latin typeface="나눔손글씨 붓" pitchFamily="66" charset="-127"/>
              <a:ea typeface="나눔손글씨 붓" pitchFamily="66" charset="-127"/>
            </a:endParaRPr>
          </a:p>
          <a:p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        활동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기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간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및 내용</a:t>
            </a:r>
            <a:endParaRPr lang="en-US" altLang="ko-KR">
              <a:latin typeface="나눔손글씨 붓" pitchFamily="66" charset="-127"/>
              <a:ea typeface="나눔손글씨 붓" pitchFamily="66" charset="-127"/>
            </a:endParaRPr>
          </a:p>
          <a:p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        1.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활동기간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: 2015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년 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3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월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-12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월</a:t>
            </a:r>
            <a:endParaRPr lang="en-US" altLang="ko-KR" smtClean="0">
              <a:latin typeface="나눔손글씨 붓" pitchFamily="66" charset="-127"/>
              <a:ea typeface="나눔손글씨 붓" pitchFamily="66" charset="-127"/>
            </a:endParaRPr>
          </a:p>
          <a:p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 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       2.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활동 내용</a:t>
            </a:r>
            <a:endParaRPr lang="en-US" altLang="ko-KR" smtClean="0">
              <a:latin typeface="나눔손글씨 붓" pitchFamily="66" charset="-127"/>
              <a:ea typeface="나눔손글씨 붓" pitchFamily="66" charset="-127"/>
            </a:endParaRPr>
          </a:p>
          <a:p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 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       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하나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.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자살보도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권고기준 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2.0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 기준에 근거한 신문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·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방송 모니터링</a:t>
            </a:r>
            <a:endParaRPr lang="en-US" altLang="ko-KR" smtClean="0">
              <a:latin typeface="나눔손글씨 붓" pitchFamily="66" charset="-127"/>
              <a:ea typeface="나눔손글씨 붓" pitchFamily="66" charset="-127"/>
            </a:endParaRPr>
          </a:p>
          <a:p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       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 둘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.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인터넷 상의 자살유해정보 신고</a:t>
            </a:r>
            <a:endParaRPr lang="en-US" altLang="ko-KR" smtClean="0">
              <a:latin typeface="나눔손글씨 붓" pitchFamily="66" charset="-127"/>
              <a:ea typeface="나눔손글씨 붓" pitchFamily="66" charset="-127"/>
            </a:endParaRPr>
          </a:p>
          <a:p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       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 셋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.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생명존중 문화확산을 위한 선플달기</a:t>
            </a:r>
            <a:endParaRPr lang="en-US" altLang="ko-KR" smtClean="0">
              <a:latin typeface="나눔손글씨 붓" pitchFamily="66" charset="-127"/>
              <a:ea typeface="나눔손글씨 붓" pitchFamily="66" charset="-127"/>
            </a:endParaRPr>
          </a:p>
          <a:p>
            <a:pPr>
              <a:buFont typeface="Arial" pitchFamily="34" charset="0"/>
              <a:buChar char="•"/>
            </a:pPr>
            <a:endParaRPr lang="en-US" altLang="ko-KR">
              <a:latin typeface="나눔손글씨 붓" pitchFamily="66" charset="-127"/>
              <a:ea typeface="나눔손글씨 붓" pitchFamily="66" charset="-127"/>
            </a:endParaRPr>
          </a:p>
          <a:p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        활동 특전</a:t>
            </a:r>
            <a:endParaRPr lang="en-US" altLang="ko-KR" smtClean="0">
              <a:latin typeface="나눔손글씨 붓" pitchFamily="66" charset="-127"/>
              <a:ea typeface="나눔손글씨 붓" pitchFamily="66" charset="-127"/>
            </a:endParaRPr>
          </a:p>
          <a:p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        하나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.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임명장 제공</a:t>
            </a:r>
            <a:endParaRPr lang="en-US" altLang="ko-KR" smtClean="0">
              <a:latin typeface="나눔손글씨 붓" pitchFamily="66" charset="-127"/>
              <a:ea typeface="나눔손글씨 붓" pitchFamily="66" charset="-127"/>
            </a:endParaRPr>
          </a:p>
          <a:p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        둘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.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자원봉</a:t>
            </a:r>
            <a:r>
              <a:rPr lang="ko-KR" altLang="en-US">
                <a:latin typeface="나눔손글씨 붓" pitchFamily="66" charset="-127"/>
                <a:ea typeface="나눔손글씨 붓" pitchFamily="66" charset="-127"/>
              </a:rPr>
              <a:t>사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시간 인정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(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오프라인 교육 참여시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)</a:t>
            </a:r>
          </a:p>
          <a:p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       셋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.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인터넷 자살유해정보 신고대회 참가자격 부여</a:t>
            </a:r>
            <a:endParaRPr lang="en-US" altLang="ko-KR" smtClean="0">
              <a:latin typeface="나눔손글씨 붓" pitchFamily="66" charset="-127"/>
              <a:ea typeface="나눔손글씨 붓" pitchFamily="66" charset="-127"/>
            </a:endParaRPr>
          </a:p>
          <a:p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       넷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.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감사장 수여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(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우수 활동자 대상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)</a:t>
            </a:r>
            <a:endParaRPr lang="ko-KR" altLang="en-US" smtClean="0">
              <a:latin typeface="나눔손글씨 붓" pitchFamily="66" charset="-127"/>
              <a:ea typeface="나눔손글씨 붓" pitchFamily="66" charset="-127"/>
            </a:endParaRPr>
          </a:p>
          <a:p>
            <a:pPr>
              <a:buFont typeface="Arial" pitchFamily="34" charset="0"/>
              <a:buChar char="•"/>
            </a:pPr>
            <a:endParaRPr lang="en-US" altLang="ko-KR" smtClean="0">
              <a:latin typeface="나눔손글씨 붓" pitchFamily="66" charset="-127"/>
              <a:ea typeface="나눔손글씨 붓" pitchFamily="66" charset="-127"/>
            </a:endParaRPr>
          </a:p>
          <a:p>
            <a:pPr>
              <a:buFont typeface="Arial" pitchFamily="34" charset="0"/>
              <a:buChar char="•"/>
            </a:pPr>
            <a:endParaRPr lang="en-US" altLang="ko-KR" smtClean="0">
              <a:latin typeface="나눔손글씨 붓" pitchFamily="66" charset="-127"/>
              <a:ea typeface="나눔손글씨 붓" pitchFamily="66" charset="-127"/>
            </a:endParaRPr>
          </a:p>
          <a:p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331640" y="1052736"/>
            <a:ext cx="6192688" cy="504056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6" name="그룹 15"/>
          <p:cNvGrpSpPr/>
          <p:nvPr/>
        </p:nvGrpSpPr>
        <p:grpSpPr>
          <a:xfrm>
            <a:off x="1475656" y="908720"/>
            <a:ext cx="360040" cy="288032"/>
            <a:chOff x="3587334" y="1916832"/>
            <a:chExt cx="1947884" cy="1947884"/>
          </a:xfrm>
        </p:grpSpPr>
        <p:sp>
          <p:nvSpPr>
            <p:cNvPr id="17" name="타원 16"/>
            <p:cNvSpPr/>
            <p:nvPr/>
          </p:nvSpPr>
          <p:spPr>
            <a:xfrm>
              <a:off x="3587334" y="1916832"/>
              <a:ext cx="1947884" cy="1947884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2800" spc="-300" dirty="0" smtClean="0">
                <a:latin typeface="조선일보명조" pitchFamily="18" charset="-127"/>
                <a:ea typeface="조선일보명조" pitchFamily="18" charset="-127"/>
                <a:cs typeface="조선일보명조" pitchFamily="18" charset="-127"/>
              </a:endParaRPr>
            </a:p>
          </p:txBody>
        </p:sp>
        <p:sp>
          <p:nvSpPr>
            <p:cNvPr id="18" name="Freeform 30"/>
            <p:cNvSpPr>
              <a:spLocks/>
            </p:cNvSpPr>
            <p:nvPr/>
          </p:nvSpPr>
          <p:spPr bwMode="auto">
            <a:xfrm rot="9548342">
              <a:off x="4067177" y="2206827"/>
              <a:ext cx="957216" cy="1385172"/>
            </a:xfrm>
            <a:custGeom>
              <a:avLst/>
              <a:gdLst>
                <a:gd name="T0" fmla="*/ 301 w 463"/>
                <a:gd name="T1" fmla="*/ 594 h 670"/>
                <a:gd name="T2" fmla="*/ 365 w 463"/>
                <a:gd name="T3" fmla="*/ 473 h 670"/>
                <a:gd name="T4" fmla="*/ 371 w 463"/>
                <a:gd name="T5" fmla="*/ 460 h 670"/>
                <a:gd name="T6" fmla="*/ 412 w 463"/>
                <a:gd name="T7" fmla="*/ 416 h 670"/>
                <a:gd name="T8" fmla="*/ 460 w 463"/>
                <a:gd name="T9" fmla="*/ 359 h 670"/>
                <a:gd name="T10" fmla="*/ 463 w 463"/>
                <a:gd name="T11" fmla="*/ 257 h 670"/>
                <a:gd name="T12" fmla="*/ 457 w 463"/>
                <a:gd name="T13" fmla="*/ 159 h 670"/>
                <a:gd name="T14" fmla="*/ 441 w 463"/>
                <a:gd name="T15" fmla="*/ 118 h 670"/>
                <a:gd name="T16" fmla="*/ 406 w 463"/>
                <a:gd name="T17" fmla="*/ 79 h 670"/>
                <a:gd name="T18" fmla="*/ 378 w 463"/>
                <a:gd name="T19" fmla="*/ 67 h 670"/>
                <a:gd name="T20" fmla="*/ 298 w 463"/>
                <a:gd name="T21" fmla="*/ 25 h 670"/>
                <a:gd name="T22" fmla="*/ 254 w 463"/>
                <a:gd name="T23" fmla="*/ 3 h 670"/>
                <a:gd name="T24" fmla="*/ 190 w 463"/>
                <a:gd name="T25" fmla="*/ 0 h 670"/>
                <a:gd name="T26" fmla="*/ 127 w 463"/>
                <a:gd name="T27" fmla="*/ 13 h 670"/>
                <a:gd name="T28" fmla="*/ 92 w 463"/>
                <a:gd name="T29" fmla="*/ 38 h 670"/>
                <a:gd name="T30" fmla="*/ 67 w 463"/>
                <a:gd name="T31" fmla="*/ 83 h 670"/>
                <a:gd name="T32" fmla="*/ 73 w 463"/>
                <a:gd name="T33" fmla="*/ 108 h 670"/>
                <a:gd name="T34" fmla="*/ 70 w 463"/>
                <a:gd name="T35" fmla="*/ 124 h 670"/>
                <a:gd name="T36" fmla="*/ 41 w 463"/>
                <a:gd name="T37" fmla="*/ 149 h 670"/>
                <a:gd name="T38" fmla="*/ 29 w 463"/>
                <a:gd name="T39" fmla="*/ 181 h 670"/>
                <a:gd name="T40" fmla="*/ 35 w 463"/>
                <a:gd name="T41" fmla="*/ 210 h 670"/>
                <a:gd name="T42" fmla="*/ 38 w 463"/>
                <a:gd name="T43" fmla="*/ 219 h 670"/>
                <a:gd name="T44" fmla="*/ 35 w 463"/>
                <a:gd name="T45" fmla="*/ 225 h 670"/>
                <a:gd name="T46" fmla="*/ 10 w 463"/>
                <a:gd name="T47" fmla="*/ 244 h 670"/>
                <a:gd name="T48" fmla="*/ 0 w 463"/>
                <a:gd name="T49" fmla="*/ 270 h 670"/>
                <a:gd name="T50" fmla="*/ 22 w 463"/>
                <a:gd name="T51" fmla="*/ 311 h 670"/>
                <a:gd name="T52" fmla="*/ 44 w 463"/>
                <a:gd name="T53" fmla="*/ 318 h 670"/>
                <a:gd name="T54" fmla="*/ 48 w 463"/>
                <a:gd name="T55" fmla="*/ 327 h 670"/>
                <a:gd name="T56" fmla="*/ 35 w 463"/>
                <a:gd name="T57" fmla="*/ 346 h 670"/>
                <a:gd name="T58" fmla="*/ 35 w 463"/>
                <a:gd name="T59" fmla="*/ 371 h 670"/>
                <a:gd name="T60" fmla="*/ 63 w 463"/>
                <a:gd name="T61" fmla="*/ 419 h 670"/>
                <a:gd name="T62" fmla="*/ 98 w 463"/>
                <a:gd name="T63" fmla="*/ 438 h 670"/>
                <a:gd name="T64" fmla="*/ 102 w 463"/>
                <a:gd name="T65" fmla="*/ 438 h 670"/>
                <a:gd name="T66" fmla="*/ 171 w 463"/>
                <a:gd name="T67" fmla="*/ 460 h 670"/>
                <a:gd name="T68" fmla="*/ 225 w 463"/>
                <a:gd name="T69" fmla="*/ 448 h 670"/>
                <a:gd name="T70" fmla="*/ 235 w 463"/>
                <a:gd name="T71" fmla="*/ 425 h 670"/>
                <a:gd name="T72" fmla="*/ 162 w 463"/>
                <a:gd name="T73" fmla="*/ 400 h 670"/>
                <a:gd name="T74" fmla="*/ 155 w 463"/>
                <a:gd name="T75" fmla="*/ 419 h 670"/>
                <a:gd name="T76" fmla="*/ 127 w 463"/>
                <a:gd name="T77" fmla="*/ 425 h 670"/>
                <a:gd name="T78" fmla="*/ 143 w 463"/>
                <a:gd name="T79" fmla="*/ 397 h 670"/>
                <a:gd name="T80" fmla="*/ 92 w 463"/>
                <a:gd name="T81" fmla="*/ 384 h 670"/>
                <a:gd name="T82" fmla="*/ 149 w 463"/>
                <a:gd name="T83" fmla="*/ 378 h 670"/>
                <a:gd name="T84" fmla="*/ 225 w 463"/>
                <a:gd name="T85" fmla="*/ 397 h 670"/>
                <a:gd name="T86" fmla="*/ 270 w 463"/>
                <a:gd name="T87" fmla="*/ 435 h 670"/>
                <a:gd name="T88" fmla="*/ 266 w 463"/>
                <a:gd name="T89" fmla="*/ 441 h 670"/>
                <a:gd name="T90" fmla="*/ 244 w 463"/>
                <a:gd name="T91" fmla="*/ 505 h 670"/>
                <a:gd name="T92" fmla="*/ 219 w 463"/>
                <a:gd name="T93" fmla="*/ 581 h 670"/>
                <a:gd name="T94" fmla="*/ 219 w 463"/>
                <a:gd name="T95" fmla="*/ 619 h 670"/>
                <a:gd name="T96" fmla="*/ 241 w 463"/>
                <a:gd name="T97" fmla="*/ 657 h 670"/>
                <a:gd name="T98" fmla="*/ 273 w 463"/>
                <a:gd name="T99" fmla="*/ 670 h 670"/>
                <a:gd name="T100" fmla="*/ 282 w 463"/>
                <a:gd name="T101" fmla="*/ 664 h 670"/>
                <a:gd name="T102" fmla="*/ 295 w 463"/>
                <a:gd name="T103" fmla="*/ 619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63" h="670">
                  <a:moveTo>
                    <a:pt x="298" y="597"/>
                  </a:moveTo>
                  <a:lnTo>
                    <a:pt x="298" y="597"/>
                  </a:lnTo>
                  <a:lnTo>
                    <a:pt x="301" y="594"/>
                  </a:lnTo>
                  <a:lnTo>
                    <a:pt x="301" y="594"/>
                  </a:lnTo>
                  <a:lnTo>
                    <a:pt x="365" y="473"/>
                  </a:lnTo>
                  <a:lnTo>
                    <a:pt x="365" y="473"/>
                  </a:lnTo>
                  <a:lnTo>
                    <a:pt x="365" y="473"/>
                  </a:lnTo>
                  <a:lnTo>
                    <a:pt x="365" y="473"/>
                  </a:lnTo>
                  <a:lnTo>
                    <a:pt x="371" y="460"/>
                  </a:lnTo>
                  <a:lnTo>
                    <a:pt x="384" y="444"/>
                  </a:lnTo>
                  <a:lnTo>
                    <a:pt x="412" y="416"/>
                  </a:lnTo>
                  <a:lnTo>
                    <a:pt x="412" y="416"/>
                  </a:lnTo>
                  <a:lnTo>
                    <a:pt x="444" y="387"/>
                  </a:lnTo>
                  <a:lnTo>
                    <a:pt x="457" y="371"/>
                  </a:lnTo>
                  <a:lnTo>
                    <a:pt x="460" y="359"/>
                  </a:lnTo>
                  <a:lnTo>
                    <a:pt x="460" y="359"/>
                  </a:lnTo>
                  <a:lnTo>
                    <a:pt x="463" y="308"/>
                  </a:lnTo>
                  <a:lnTo>
                    <a:pt x="463" y="257"/>
                  </a:lnTo>
                  <a:lnTo>
                    <a:pt x="463" y="210"/>
                  </a:lnTo>
                  <a:lnTo>
                    <a:pt x="457" y="159"/>
                  </a:lnTo>
                  <a:lnTo>
                    <a:pt x="457" y="159"/>
                  </a:lnTo>
                  <a:lnTo>
                    <a:pt x="454" y="146"/>
                  </a:lnTo>
                  <a:lnTo>
                    <a:pt x="447" y="130"/>
                  </a:lnTo>
                  <a:lnTo>
                    <a:pt x="441" y="118"/>
                  </a:lnTo>
                  <a:lnTo>
                    <a:pt x="428" y="105"/>
                  </a:lnTo>
                  <a:lnTo>
                    <a:pt x="419" y="92"/>
                  </a:lnTo>
                  <a:lnTo>
                    <a:pt x="406" y="79"/>
                  </a:lnTo>
                  <a:lnTo>
                    <a:pt x="390" y="73"/>
                  </a:lnTo>
                  <a:lnTo>
                    <a:pt x="378" y="67"/>
                  </a:lnTo>
                  <a:lnTo>
                    <a:pt x="378" y="67"/>
                  </a:lnTo>
                  <a:lnTo>
                    <a:pt x="374" y="67"/>
                  </a:lnTo>
                  <a:lnTo>
                    <a:pt x="374" y="67"/>
                  </a:lnTo>
                  <a:lnTo>
                    <a:pt x="298" y="25"/>
                  </a:lnTo>
                  <a:lnTo>
                    <a:pt x="254" y="3"/>
                  </a:lnTo>
                  <a:lnTo>
                    <a:pt x="254" y="3"/>
                  </a:lnTo>
                  <a:lnTo>
                    <a:pt x="254" y="3"/>
                  </a:lnTo>
                  <a:lnTo>
                    <a:pt x="254" y="3"/>
                  </a:lnTo>
                  <a:lnTo>
                    <a:pt x="219" y="0"/>
                  </a:lnTo>
                  <a:lnTo>
                    <a:pt x="190" y="0"/>
                  </a:lnTo>
                  <a:lnTo>
                    <a:pt x="162" y="3"/>
                  </a:lnTo>
                  <a:lnTo>
                    <a:pt x="127" y="13"/>
                  </a:lnTo>
                  <a:lnTo>
                    <a:pt x="127" y="13"/>
                  </a:lnTo>
                  <a:lnTo>
                    <a:pt x="117" y="16"/>
                  </a:lnTo>
                  <a:lnTo>
                    <a:pt x="108" y="19"/>
                  </a:lnTo>
                  <a:lnTo>
                    <a:pt x="92" y="38"/>
                  </a:lnTo>
                  <a:lnTo>
                    <a:pt x="76" y="57"/>
                  </a:lnTo>
                  <a:lnTo>
                    <a:pt x="67" y="83"/>
                  </a:lnTo>
                  <a:lnTo>
                    <a:pt x="67" y="83"/>
                  </a:lnTo>
                  <a:lnTo>
                    <a:pt x="67" y="98"/>
                  </a:lnTo>
                  <a:lnTo>
                    <a:pt x="73" y="108"/>
                  </a:lnTo>
                  <a:lnTo>
                    <a:pt x="73" y="108"/>
                  </a:lnTo>
                  <a:lnTo>
                    <a:pt x="73" y="118"/>
                  </a:lnTo>
                  <a:lnTo>
                    <a:pt x="73" y="118"/>
                  </a:lnTo>
                  <a:lnTo>
                    <a:pt x="70" y="124"/>
                  </a:lnTo>
                  <a:lnTo>
                    <a:pt x="70" y="124"/>
                  </a:lnTo>
                  <a:lnTo>
                    <a:pt x="54" y="137"/>
                  </a:lnTo>
                  <a:lnTo>
                    <a:pt x="41" y="149"/>
                  </a:lnTo>
                  <a:lnTo>
                    <a:pt x="32" y="165"/>
                  </a:lnTo>
                  <a:lnTo>
                    <a:pt x="29" y="181"/>
                  </a:lnTo>
                  <a:lnTo>
                    <a:pt x="29" y="181"/>
                  </a:lnTo>
                  <a:lnTo>
                    <a:pt x="29" y="197"/>
                  </a:lnTo>
                  <a:lnTo>
                    <a:pt x="32" y="203"/>
                  </a:lnTo>
                  <a:lnTo>
                    <a:pt x="35" y="210"/>
                  </a:lnTo>
                  <a:lnTo>
                    <a:pt x="35" y="210"/>
                  </a:lnTo>
                  <a:lnTo>
                    <a:pt x="38" y="213"/>
                  </a:lnTo>
                  <a:lnTo>
                    <a:pt x="38" y="219"/>
                  </a:lnTo>
                  <a:lnTo>
                    <a:pt x="38" y="219"/>
                  </a:lnTo>
                  <a:lnTo>
                    <a:pt x="38" y="222"/>
                  </a:lnTo>
                  <a:lnTo>
                    <a:pt x="35" y="225"/>
                  </a:lnTo>
                  <a:lnTo>
                    <a:pt x="35" y="225"/>
                  </a:lnTo>
                  <a:lnTo>
                    <a:pt x="19" y="235"/>
                  </a:lnTo>
                  <a:lnTo>
                    <a:pt x="10" y="244"/>
                  </a:lnTo>
                  <a:lnTo>
                    <a:pt x="3" y="257"/>
                  </a:lnTo>
                  <a:lnTo>
                    <a:pt x="0" y="270"/>
                  </a:lnTo>
                  <a:lnTo>
                    <a:pt x="0" y="270"/>
                  </a:lnTo>
                  <a:lnTo>
                    <a:pt x="0" y="286"/>
                  </a:lnTo>
                  <a:lnTo>
                    <a:pt x="10" y="298"/>
                  </a:lnTo>
                  <a:lnTo>
                    <a:pt x="22" y="311"/>
                  </a:lnTo>
                  <a:lnTo>
                    <a:pt x="38" y="318"/>
                  </a:lnTo>
                  <a:lnTo>
                    <a:pt x="38" y="318"/>
                  </a:lnTo>
                  <a:lnTo>
                    <a:pt x="44" y="318"/>
                  </a:lnTo>
                  <a:lnTo>
                    <a:pt x="48" y="324"/>
                  </a:lnTo>
                  <a:lnTo>
                    <a:pt x="48" y="324"/>
                  </a:lnTo>
                  <a:lnTo>
                    <a:pt x="48" y="327"/>
                  </a:lnTo>
                  <a:lnTo>
                    <a:pt x="44" y="333"/>
                  </a:lnTo>
                  <a:lnTo>
                    <a:pt x="44" y="333"/>
                  </a:lnTo>
                  <a:lnTo>
                    <a:pt x="35" y="346"/>
                  </a:lnTo>
                  <a:lnTo>
                    <a:pt x="32" y="362"/>
                  </a:lnTo>
                  <a:lnTo>
                    <a:pt x="32" y="362"/>
                  </a:lnTo>
                  <a:lnTo>
                    <a:pt x="35" y="371"/>
                  </a:lnTo>
                  <a:lnTo>
                    <a:pt x="38" y="384"/>
                  </a:lnTo>
                  <a:lnTo>
                    <a:pt x="54" y="406"/>
                  </a:lnTo>
                  <a:lnTo>
                    <a:pt x="63" y="419"/>
                  </a:lnTo>
                  <a:lnTo>
                    <a:pt x="76" y="429"/>
                  </a:lnTo>
                  <a:lnTo>
                    <a:pt x="89" y="435"/>
                  </a:lnTo>
                  <a:lnTo>
                    <a:pt x="98" y="438"/>
                  </a:lnTo>
                  <a:lnTo>
                    <a:pt x="98" y="438"/>
                  </a:lnTo>
                  <a:lnTo>
                    <a:pt x="102" y="438"/>
                  </a:lnTo>
                  <a:lnTo>
                    <a:pt x="102" y="438"/>
                  </a:lnTo>
                  <a:lnTo>
                    <a:pt x="140" y="454"/>
                  </a:lnTo>
                  <a:lnTo>
                    <a:pt x="155" y="460"/>
                  </a:lnTo>
                  <a:lnTo>
                    <a:pt x="171" y="460"/>
                  </a:lnTo>
                  <a:lnTo>
                    <a:pt x="190" y="460"/>
                  </a:lnTo>
                  <a:lnTo>
                    <a:pt x="206" y="457"/>
                  </a:lnTo>
                  <a:lnTo>
                    <a:pt x="225" y="448"/>
                  </a:lnTo>
                  <a:lnTo>
                    <a:pt x="247" y="435"/>
                  </a:lnTo>
                  <a:lnTo>
                    <a:pt x="247" y="435"/>
                  </a:lnTo>
                  <a:lnTo>
                    <a:pt x="235" y="425"/>
                  </a:lnTo>
                  <a:lnTo>
                    <a:pt x="219" y="416"/>
                  </a:lnTo>
                  <a:lnTo>
                    <a:pt x="194" y="406"/>
                  </a:lnTo>
                  <a:lnTo>
                    <a:pt x="162" y="400"/>
                  </a:lnTo>
                  <a:lnTo>
                    <a:pt x="165" y="406"/>
                  </a:lnTo>
                  <a:lnTo>
                    <a:pt x="165" y="406"/>
                  </a:lnTo>
                  <a:lnTo>
                    <a:pt x="155" y="419"/>
                  </a:lnTo>
                  <a:lnTo>
                    <a:pt x="146" y="432"/>
                  </a:lnTo>
                  <a:lnTo>
                    <a:pt x="136" y="429"/>
                  </a:lnTo>
                  <a:lnTo>
                    <a:pt x="127" y="425"/>
                  </a:lnTo>
                  <a:lnTo>
                    <a:pt x="127" y="425"/>
                  </a:lnTo>
                  <a:lnTo>
                    <a:pt x="133" y="410"/>
                  </a:lnTo>
                  <a:lnTo>
                    <a:pt x="143" y="397"/>
                  </a:lnTo>
                  <a:lnTo>
                    <a:pt x="143" y="397"/>
                  </a:lnTo>
                  <a:lnTo>
                    <a:pt x="92" y="394"/>
                  </a:lnTo>
                  <a:lnTo>
                    <a:pt x="92" y="384"/>
                  </a:lnTo>
                  <a:lnTo>
                    <a:pt x="92" y="371"/>
                  </a:lnTo>
                  <a:lnTo>
                    <a:pt x="92" y="371"/>
                  </a:lnTo>
                  <a:lnTo>
                    <a:pt x="149" y="378"/>
                  </a:lnTo>
                  <a:lnTo>
                    <a:pt x="178" y="384"/>
                  </a:lnTo>
                  <a:lnTo>
                    <a:pt x="203" y="391"/>
                  </a:lnTo>
                  <a:lnTo>
                    <a:pt x="225" y="397"/>
                  </a:lnTo>
                  <a:lnTo>
                    <a:pt x="244" y="406"/>
                  </a:lnTo>
                  <a:lnTo>
                    <a:pt x="260" y="419"/>
                  </a:lnTo>
                  <a:lnTo>
                    <a:pt x="270" y="435"/>
                  </a:lnTo>
                  <a:lnTo>
                    <a:pt x="263" y="435"/>
                  </a:lnTo>
                  <a:lnTo>
                    <a:pt x="263" y="435"/>
                  </a:lnTo>
                  <a:lnTo>
                    <a:pt x="266" y="441"/>
                  </a:lnTo>
                  <a:lnTo>
                    <a:pt x="266" y="444"/>
                  </a:lnTo>
                  <a:lnTo>
                    <a:pt x="266" y="444"/>
                  </a:lnTo>
                  <a:lnTo>
                    <a:pt x="244" y="505"/>
                  </a:lnTo>
                  <a:lnTo>
                    <a:pt x="244" y="505"/>
                  </a:lnTo>
                  <a:lnTo>
                    <a:pt x="232" y="537"/>
                  </a:lnTo>
                  <a:lnTo>
                    <a:pt x="219" y="581"/>
                  </a:lnTo>
                  <a:lnTo>
                    <a:pt x="219" y="581"/>
                  </a:lnTo>
                  <a:lnTo>
                    <a:pt x="216" y="603"/>
                  </a:lnTo>
                  <a:lnTo>
                    <a:pt x="219" y="619"/>
                  </a:lnTo>
                  <a:lnTo>
                    <a:pt x="225" y="635"/>
                  </a:lnTo>
                  <a:lnTo>
                    <a:pt x="232" y="648"/>
                  </a:lnTo>
                  <a:lnTo>
                    <a:pt x="241" y="657"/>
                  </a:lnTo>
                  <a:lnTo>
                    <a:pt x="251" y="664"/>
                  </a:lnTo>
                  <a:lnTo>
                    <a:pt x="273" y="670"/>
                  </a:lnTo>
                  <a:lnTo>
                    <a:pt x="273" y="670"/>
                  </a:lnTo>
                  <a:lnTo>
                    <a:pt x="279" y="670"/>
                  </a:lnTo>
                  <a:lnTo>
                    <a:pt x="279" y="670"/>
                  </a:lnTo>
                  <a:lnTo>
                    <a:pt x="282" y="664"/>
                  </a:lnTo>
                  <a:lnTo>
                    <a:pt x="289" y="651"/>
                  </a:lnTo>
                  <a:lnTo>
                    <a:pt x="295" y="619"/>
                  </a:lnTo>
                  <a:lnTo>
                    <a:pt x="295" y="619"/>
                  </a:lnTo>
                  <a:lnTo>
                    <a:pt x="298" y="597"/>
                  </a:lnTo>
                  <a:lnTo>
                    <a:pt x="298" y="597"/>
                  </a:lnTo>
                  <a:close/>
                </a:path>
              </a:pathLst>
            </a:custGeom>
            <a:solidFill>
              <a:srgbClr val="EAC5C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pc="-300" dirty="0">
                <a:latin typeface="조선일보명조" pitchFamily="18" charset="-127"/>
                <a:ea typeface="조선일보명조" pitchFamily="18" charset="-127"/>
                <a:cs typeface="조선일보명조" pitchFamily="18" charset="-127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1475656" y="2276872"/>
            <a:ext cx="360040" cy="288032"/>
            <a:chOff x="3587334" y="1916832"/>
            <a:chExt cx="1947884" cy="1947884"/>
          </a:xfrm>
        </p:grpSpPr>
        <p:sp>
          <p:nvSpPr>
            <p:cNvPr id="20" name="타원 19"/>
            <p:cNvSpPr/>
            <p:nvPr/>
          </p:nvSpPr>
          <p:spPr>
            <a:xfrm>
              <a:off x="3587334" y="1916832"/>
              <a:ext cx="1947884" cy="1947884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2800" spc="-300" dirty="0" smtClean="0">
                <a:latin typeface="조선일보명조" pitchFamily="18" charset="-127"/>
                <a:ea typeface="조선일보명조" pitchFamily="18" charset="-127"/>
                <a:cs typeface="조선일보명조" pitchFamily="18" charset="-127"/>
              </a:endParaRPr>
            </a:p>
          </p:txBody>
        </p:sp>
        <p:sp>
          <p:nvSpPr>
            <p:cNvPr id="21" name="Freeform 30"/>
            <p:cNvSpPr>
              <a:spLocks/>
            </p:cNvSpPr>
            <p:nvPr/>
          </p:nvSpPr>
          <p:spPr bwMode="auto">
            <a:xfrm rot="9548342">
              <a:off x="4067177" y="2206827"/>
              <a:ext cx="957216" cy="1385172"/>
            </a:xfrm>
            <a:custGeom>
              <a:avLst/>
              <a:gdLst>
                <a:gd name="T0" fmla="*/ 301 w 463"/>
                <a:gd name="T1" fmla="*/ 594 h 670"/>
                <a:gd name="T2" fmla="*/ 365 w 463"/>
                <a:gd name="T3" fmla="*/ 473 h 670"/>
                <a:gd name="T4" fmla="*/ 371 w 463"/>
                <a:gd name="T5" fmla="*/ 460 h 670"/>
                <a:gd name="T6" fmla="*/ 412 w 463"/>
                <a:gd name="T7" fmla="*/ 416 h 670"/>
                <a:gd name="T8" fmla="*/ 460 w 463"/>
                <a:gd name="T9" fmla="*/ 359 h 670"/>
                <a:gd name="T10" fmla="*/ 463 w 463"/>
                <a:gd name="T11" fmla="*/ 257 h 670"/>
                <a:gd name="T12" fmla="*/ 457 w 463"/>
                <a:gd name="T13" fmla="*/ 159 h 670"/>
                <a:gd name="T14" fmla="*/ 441 w 463"/>
                <a:gd name="T15" fmla="*/ 118 h 670"/>
                <a:gd name="T16" fmla="*/ 406 w 463"/>
                <a:gd name="T17" fmla="*/ 79 h 670"/>
                <a:gd name="T18" fmla="*/ 378 w 463"/>
                <a:gd name="T19" fmla="*/ 67 h 670"/>
                <a:gd name="T20" fmla="*/ 298 w 463"/>
                <a:gd name="T21" fmla="*/ 25 h 670"/>
                <a:gd name="T22" fmla="*/ 254 w 463"/>
                <a:gd name="T23" fmla="*/ 3 h 670"/>
                <a:gd name="T24" fmla="*/ 190 w 463"/>
                <a:gd name="T25" fmla="*/ 0 h 670"/>
                <a:gd name="T26" fmla="*/ 127 w 463"/>
                <a:gd name="T27" fmla="*/ 13 h 670"/>
                <a:gd name="T28" fmla="*/ 92 w 463"/>
                <a:gd name="T29" fmla="*/ 38 h 670"/>
                <a:gd name="T30" fmla="*/ 67 w 463"/>
                <a:gd name="T31" fmla="*/ 83 h 670"/>
                <a:gd name="T32" fmla="*/ 73 w 463"/>
                <a:gd name="T33" fmla="*/ 108 h 670"/>
                <a:gd name="T34" fmla="*/ 70 w 463"/>
                <a:gd name="T35" fmla="*/ 124 h 670"/>
                <a:gd name="T36" fmla="*/ 41 w 463"/>
                <a:gd name="T37" fmla="*/ 149 h 670"/>
                <a:gd name="T38" fmla="*/ 29 w 463"/>
                <a:gd name="T39" fmla="*/ 181 h 670"/>
                <a:gd name="T40" fmla="*/ 35 w 463"/>
                <a:gd name="T41" fmla="*/ 210 h 670"/>
                <a:gd name="T42" fmla="*/ 38 w 463"/>
                <a:gd name="T43" fmla="*/ 219 h 670"/>
                <a:gd name="T44" fmla="*/ 35 w 463"/>
                <a:gd name="T45" fmla="*/ 225 h 670"/>
                <a:gd name="T46" fmla="*/ 10 w 463"/>
                <a:gd name="T47" fmla="*/ 244 h 670"/>
                <a:gd name="T48" fmla="*/ 0 w 463"/>
                <a:gd name="T49" fmla="*/ 270 h 670"/>
                <a:gd name="T50" fmla="*/ 22 w 463"/>
                <a:gd name="T51" fmla="*/ 311 h 670"/>
                <a:gd name="T52" fmla="*/ 44 w 463"/>
                <a:gd name="T53" fmla="*/ 318 h 670"/>
                <a:gd name="T54" fmla="*/ 48 w 463"/>
                <a:gd name="T55" fmla="*/ 327 h 670"/>
                <a:gd name="T56" fmla="*/ 35 w 463"/>
                <a:gd name="T57" fmla="*/ 346 h 670"/>
                <a:gd name="T58" fmla="*/ 35 w 463"/>
                <a:gd name="T59" fmla="*/ 371 h 670"/>
                <a:gd name="T60" fmla="*/ 63 w 463"/>
                <a:gd name="T61" fmla="*/ 419 h 670"/>
                <a:gd name="T62" fmla="*/ 98 w 463"/>
                <a:gd name="T63" fmla="*/ 438 h 670"/>
                <a:gd name="T64" fmla="*/ 102 w 463"/>
                <a:gd name="T65" fmla="*/ 438 h 670"/>
                <a:gd name="T66" fmla="*/ 171 w 463"/>
                <a:gd name="T67" fmla="*/ 460 h 670"/>
                <a:gd name="T68" fmla="*/ 225 w 463"/>
                <a:gd name="T69" fmla="*/ 448 h 670"/>
                <a:gd name="T70" fmla="*/ 235 w 463"/>
                <a:gd name="T71" fmla="*/ 425 h 670"/>
                <a:gd name="T72" fmla="*/ 162 w 463"/>
                <a:gd name="T73" fmla="*/ 400 h 670"/>
                <a:gd name="T74" fmla="*/ 155 w 463"/>
                <a:gd name="T75" fmla="*/ 419 h 670"/>
                <a:gd name="T76" fmla="*/ 127 w 463"/>
                <a:gd name="T77" fmla="*/ 425 h 670"/>
                <a:gd name="T78" fmla="*/ 143 w 463"/>
                <a:gd name="T79" fmla="*/ 397 h 670"/>
                <a:gd name="T80" fmla="*/ 92 w 463"/>
                <a:gd name="T81" fmla="*/ 384 h 670"/>
                <a:gd name="T82" fmla="*/ 149 w 463"/>
                <a:gd name="T83" fmla="*/ 378 h 670"/>
                <a:gd name="T84" fmla="*/ 225 w 463"/>
                <a:gd name="T85" fmla="*/ 397 h 670"/>
                <a:gd name="T86" fmla="*/ 270 w 463"/>
                <a:gd name="T87" fmla="*/ 435 h 670"/>
                <a:gd name="T88" fmla="*/ 266 w 463"/>
                <a:gd name="T89" fmla="*/ 441 h 670"/>
                <a:gd name="T90" fmla="*/ 244 w 463"/>
                <a:gd name="T91" fmla="*/ 505 h 670"/>
                <a:gd name="T92" fmla="*/ 219 w 463"/>
                <a:gd name="T93" fmla="*/ 581 h 670"/>
                <a:gd name="T94" fmla="*/ 219 w 463"/>
                <a:gd name="T95" fmla="*/ 619 h 670"/>
                <a:gd name="T96" fmla="*/ 241 w 463"/>
                <a:gd name="T97" fmla="*/ 657 h 670"/>
                <a:gd name="T98" fmla="*/ 273 w 463"/>
                <a:gd name="T99" fmla="*/ 670 h 670"/>
                <a:gd name="T100" fmla="*/ 282 w 463"/>
                <a:gd name="T101" fmla="*/ 664 h 670"/>
                <a:gd name="T102" fmla="*/ 295 w 463"/>
                <a:gd name="T103" fmla="*/ 619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63" h="670">
                  <a:moveTo>
                    <a:pt x="298" y="597"/>
                  </a:moveTo>
                  <a:lnTo>
                    <a:pt x="298" y="597"/>
                  </a:lnTo>
                  <a:lnTo>
                    <a:pt x="301" y="594"/>
                  </a:lnTo>
                  <a:lnTo>
                    <a:pt x="301" y="594"/>
                  </a:lnTo>
                  <a:lnTo>
                    <a:pt x="365" y="473"/>
                  </a:lnTo>
                  <a:lnTo>
                    <a:pt x="365" y="473"/>
                  </a:lnTo>
                  <a:lnTo>
                    <a:pt x="365" y="473"/>
                  </a:lnTo>
                  <a:lnTo>
                    <a:pt x="365" y="473"/>
                  </a:lnTo>
                  <a:lnTo>
                    <a:pt x="371" y="460"/>
                  </a:lnTo>
                  <a:lnTo>
                    <a:pt x="384" y="444"/>
                  </a:lnTo>
                  <a:lnTo>
                    <a:pt x="412" y="416"/>
                  </a:lnTo>
                  <a:lnTo>
                    <a:pt x="412" y="416"/>
                  </a:lnTo>
                  <a:lnTo>
                    <a:pt x="444" y="387"/>
                  </a:lnTo>
                  <a:lnTo>
                    <a:pt x="457" y="371"/>
                  </a:lnTo>
                  <a:lnTo>
                    <a:pt x="460" y="359"/>
                  </a:lnTo>
                  <a:lnTo>
                    <a:pt x="460" y="359"/>
                  </a:lnTo>
                  <a:lnTo>
                    <a:pt x="463" y="308"/>
                  </a:lnTo>
                  <a:lnTo>
                    <a:pt x="463" y="257"/>
                  </a:lnTo>
                  <a:lnTo>
                    <a:pt x="463" y="210"/>
                  </a:lnTo>
                  <a:lnTo>
                    <a:pt x="457" y="159"/>
                  </a:lnTo>
                  <a:lnTo>
                    <a:pt x="457" y="159"/>
                  </a:lnTo>
                  <a:lnTo>
                    <a:pt x="454" y="146"/>
                  </a:lnTo>
                  <a:lnTo>
                    <a:pt x="447" y="130"/>
                  </a:lnTo>
                  <a:lnTo>
                    <a:pt x="441" y="118"/>
                  </a:lnTo>
                  <a:lnTo>
                    <a:pt x="428" y="105"/>
                  </a:lnTo>
                  <a:lnTo>
                    <a:pt x="419" y="92"/>
                  </a:lnTo>
                  <a:lnTo>
                    <a:pt x="406" y="79"/>
                  </a:lnTo>
                  <a:lnTo>
                    <a:pt x="390" y="73"/>
                  </a:lnTo>
                  <a:lnTo>
                    <a:pt x="378" y="67"/>
                  </a:lnTo>
                  <a:lnTo>
                    <a:pt x="378" y="67"/>
                  </a:lnTo>
                  <a:lnTo>
                    <a:pt x="374" y="67"/>
                  </a:lnTo>
                  <a:lnTo>
                    <a:pt x="374" y="67"/>
                  </a:lnTo>
                  <a:lnTo>
                    <a:pt x="298" y="25"/>
                  </a:lnTo>
                  <a:lnTo>
                    <a:pt x="254" y="3"/>
                  </a:lnTo>
                  <a:lnTo>
                    <a:pt x="254" y="3"/>
                  </a:lnTo>
                  <a:lnTo>
                    <a:pt x="254" y="3"/>
                  </a:lnTo>
                  <a:lnTo>
                    <a:pt x="254" y="3"/>
                  </a:lnTo>
                  <a:lnTo>
                    <a:pt x="219" y="0"/>
                  </a:lnTo>
                  <a:lnTo>
                    <a:pt x="190" y="0"/>
                  </a:lnTo>
                  <a:lnTo>
                    <a:pt x="162" y="3"/>
                  </a:lnTo>
                  <a:lnTo>
                    <a:pt x="127" y="13"/>
                  </a:lnTo>
                  <a:lnTo>
                    <a:pt x="127" y="13"/>
                  </a:lnTo>
                  <a:lnTo>
                    <a:pt x="117" y="16"/>
                  </a:lnTo>
                  <a:lnTo>
                    <a:pt x="108" y="19"/>
                  </a:lnTo>
                  <a:lnTo>
                    <a:pt x="92" y="38"/>
                  </a:lnTo>
                  <a:lnTo>
                    <a:pt x="76" y="57"/>
                  </a:lnTo>
                  <a:lnTo>
                    <a:pt x="67" y="83"/>
                  </a:lnTo>
                  <a:lnTo>
                    <a:pt x="67" y="83"/>
                  </a:lnTo>
                  <a:lnTo>
                    <a:pt x="67" y="98"/>
                  </a:lnTo>
                  <a:lnTo>
                    <a:pt x="73" y="108"/>
                  </a:lnTo>
                  <a:lnTo>
                    <a:pt x="73" y="108"/>
                  </a:lnTo>
                  <a:lnTo>
                    <a:pt x="73" y="118"/>
                  </a:lnTo>
                  <a:lnTo>
                    <a:pt x="73" y="118"/>
                  </a:lnTo>
                  <a:lnTo>
                    <a:pt x="70" y="124"/>
                  </a:lnTo>
                  <a:lnTo>
                    <a:pt x="70" y="124"/>
                  </a:lnTo>
                  <a:lnTo>
                    <a:pt x="54" y="137"/>
                  </a:lnTo>
                  <a:lnTo>
                    <a:pt x="41" y="149"/>
                  </a:lnTo>
                  <a:lnTo>
                    <a:pt x="32" y="165"/>
                  </a:lnTo>
                  <a:lnTo>
                    <a:pt x="29" y="181"/>
                  </a:lnTo>
                  <a:lnTo>
                    <a:pt x="29" y="181"/>
                  </a:lnTo>
                  <a:lnTo>
                    <a:pt x="29" y="197"/>
                  </a:lnTo>
                  <a:lnTo>
                    <a:pt x="32" y="203"/>
                  </a:lnTo>
                  <a:lnTo>
                    <a:pt x="35" y="210"/>
                  </a:lnTo>
                  <a:lnTo>
                    <a:pt x="35" y="210"/>
                  </a:lnTo>
                  <a:lnTo>
                    <a:pt x="38" y="213"/>
                  </a:lnTo>
                  <a:lnTo>
                    <a:pt x="38" y="219"/>
                  </a:lnTo>
                  <a:lnTo>
                    <a:pt x="38" y="219"/>
                  </a:lnTo>
                  <a:lnTo>
                    <a:pt x="38" y="222"/>
                  </a:lnTo>
                  <a:lnTo>
                    <a:pt x="35" y="225"/>
                  </a:lnTo>
                  <a:lnTo>
                    <a:pt x="35" y="225"/>
                  </a:lnTo>
                  <a:lnTo>
                    <a:pt x="19" y="235"/>
                  </a:lnTo>
                  <a:lnTo>
                    <a:pt x="10" y="244"/>
                  </a:lnTo>
                  <a:lnTo>
                    <a:pt x="3" y="257"/>
                  </a:lnTo>
                  <a:lnTo>
                    <a:pt x="0" y="270"/>
                  </a:lnTo>
                  <a:lnTo>
                    <a:pt x="0" y="270"/>
                  </a:lnTo>
                  <a:lnTo>
                    <a:pt x="0" y="286"/>
                  </a:lnTo>
                  <a:lnTo>
                    <a:pt x="10" y="298"/>
                  </a:lnTo>
                  <a:lnTo>
                    <a:pt x="22" y="311"/>
                  </a:lnTo>
                  <a:lnTo>
                    <a:pt x="38" y="318"/>
                  </a:lnTo>
                  <a:lnTo>
                    <a:pt x="38" y="318"/>
                  </a:lnTo>
                  <a:lnTo>
                    <a:pt x="44" y="318"/>
                  </a:lnTo>
                  <a:lnTo>
                    <a:pt x="48" y="324"/>
                  </a:lnTo>
                  <a:lnTo>
                    <a:pt x="48" y="324"/>
                  </a:lnTo>
                  <a:lnTo>
                    <a:pt x="48" y="327"/>
                  </a:lnTo>
                  <a:lnTo>
                    <a:pt x="44" y="333"/>
                  </a:lnTo>
                  <a:lnTo>
                    <a:pt x="44" y="333"/>
                  </a:lnTo>
                  <a:lnTo>
                    <a:pt x="35" y="346"/>
                  </a:lnTo>
                  <a:lnTo>
                    <a:pt x="32" y="362"/>
                  </a:lnTo>
                  <a:lnTo>
                    <a:pt x="32" y="362"/>
                  </a:lnTo>
                  <a:lnTo>
                    <a:pt x="35" y="371"/>
                  </a:lnTo>
                  <a:lnTo>
                    <a:pt x="38" y="384"/>
                  </a:lnTo>
                  <a:lnTo>
                    <a:pt x="54" y="406"/>
                  </a:lnTo>
                  <a:lnTo>
                    <a:pt x="63" y="419"/>
                  </a:lnTo>
                  <a:lnTo>
                    <a:pt x="76" y="429"/>
                  </a:lnTo>
                  <a:lnTo>
                    <a:pt x="89" y="435"/>
                  </a:lnTo>
                  <a:lnTo>
                    <a:pt x="98" y="438"/>
                  </a:lnTo>
                  <a:lnTo>
                    <a:pt x="98" y="438"/>
                  </a:lnTo>
                  <a:lnTo>
                    <a:pt x="102" y="438"/>
                  </a:lnTo>
                  <a:lnTo>
                    <a:pt x="102" y="438"/>
                  </a:lnTo>
                  <a:lnTo>
                    <a:pt x="140" y="454"/>
                  </a:lnTo>
                  <a:lnTo>
                    <a:pt x="155" y="460"/>
                  </a:lnTo>
                  <a:lnTo>
                    <a:pt x="171" y="460"/>
                  </a:lnTo>
                  <a:lnTo>
                    <a:pt x="190" y="460"/>
                  </a:lnTo>
                  <a:lnTo>
                    <a:pt x="206" y="457"/>
                  </a:lnTo>
                  <a:lnTo>
                    <a:pt x="225" y="448"/>
                  </a:lnTo>
                  <a:lnTo>
                    <a:pt x="247" y="435"/>
                  </a:lnTo>
                  <a:lnTo>
                    <a:pt x="247" y="435"/>
                  </a:lnTo>
                  <a:lnTo>
                    <a:pt x="235" y="425"/>
                  </a:lnTo>
                  <a:lnTo>
                    <a:pt x="219" y="416"/>
                  </a:lnTo>
                  <a:lnTo>
                    <a:pt x="194" y="406"/>
                  </a:lnTo>
                  <a:lnTo>
                    <a:pt x="162" y="400"/>
                  </a:lnTo>
                  <a:lnTo>
                    <a:pt x="165" y="406"/>
                  </a:lnTo>
                  <a:lnTo>
                    <a:pt x="165" y="406"/>
                  </a:lnTo>
                  <a:lnTo>
                    <a:pt x="155" y="419"/>
                  </a:lnTo>
                  <a:lnTo>
                    <a:pt x="146" y="432"/>
                  </a:lnTo>
                  <a:lnTo>
                    <a:pt x="136" y="429"/>
                  </a:lnTo>
                  <a:lnTo>
                    <a:pt x="127" y="425"/>
                  </a:lnTo>
                  <a:lnTo>
                    <a:pt x="127" y="425"/>
                  </a:lnTo>
                  <a:lnTo>
                    <a:pt x="133" y="410"/>
                  </a:lnTo>
                  <a:lnTo>
                    <a:pt x="143" y="397"/>
                  </a:lnTo>
                  <a:lnTo>
                    <a:pt x="143" y="397"/>
                  </a:lnTo>
                  <a:lnTo>
                    <a:pt x="92" y="394"/>
                  </a:lnTo>
                  <a:lnTo>
                    <a:pt x="92" y="384"/>
                  </a:lnTo>
                  <a:lnTo>
                    <a:pt x="92" y="371"/>
                  </a:lnTo>
                  <a:lnTo>
                    <a:pt x="92" y="371"/>
                  </a:lnTo>
                  <a:lnTo>
                    <a:pt x="149" y="378"/>
                  </a:lnTo>
                  <a:lnTo>
                    <a:pt x="178" y="384"/>
                  </a:lnTo>
                  <a:lnTo>
                    <a:pt x="203" y="391"/>
                  </a:lnTo>
                  <a:lnTo>
                    <a:pt x="225" y="397"/>
                  </a:lnTo>
                  <a:lnTo>
                    <a:pt x="244" y="406"/>
                  </a:lnTo>
                  <a:lnTo>
                    <a:pt x="260" y="419"/>
                  </a:lnTo>
                  <a:lnTo>
                    <a:pt x="270" y="435"/>
                  </a:lnTo>
                  <a:lnTo>
                    <a:pt x="263" y="435"/>
                  </a:lnTo>
                  <a:lnTo>
                    <a:pt x="263" y="435"/>
                  </a:lnTo>
                  <a:lnTo>
                    <a:pt x="266" y="441"/>
                  </a:lnTo>
                  <a:lnTo>
                    <a:pt x="266" y="444"/>
                  </a:lnTo>
                  <a:lnTo>
                    <a:pt x="266" y="444"/>
                  </a:lnTo>
                  <a:lnTo>
                    <a:pt x="244" y="505"/>
                  </a:lnTo>
                  <a:lnTo>
                    <a:pt x="244" y="505"/>
                  </a:lnTo>
                  <a:lnTo>
                    <a:pt x="232" y="537"/>
                  </a:lnTo>
                  <a:lnTo>
                    <a:pt x="219" y="581"/>
                  </a:lnTo>
                  <a:lnTo>
                    <a:pt x="219" y="581"/>
                  </a:lnTo>
                  <a:lnTo>
                    <a:pt x="216" y="603"/>
                  </a:lnTo>
                  <a:lnTo>
                    <a:pt x="219" y="619"/>
                  </a:lnTo>
                  <a:lnTo>
                    <a:pt x="225" y="635"/>
                  </a:lnTo>
                  <a:lnTo>
                    <a:pt x="232" y="648"/>
                  </a:lnTo>
                  <a:lnTo>
                    <a:pt x="241" y="657"/>
                  </a:lnTo>
                  <a:lnTo>
                    <a:pt x="251" y="664"/>
                  </a:lnTo>
                  <a:lnTo>
                    <a:pt x="273" y="670"/>
                  </a:lnTo>
                  <a:lnTo>
                    <a:pt x="273" y="670"/>
                  </a:lnTo>
                  <a:lnTo>
                    <a:pt x="279" y="670"/>
                  </a:lnTo>
                  <a:lnTo>
                    <a:pt x="279" y="670"/>
                  </a:lnTo>
                  <a:lnTo>
                    <a:pt x="282" y="664"/>
                  </a:lnTo>
                  <a:lnTo>
                    <a:pt x="289" y="651"/>
                  </a:lnTo>
                  <a:lnTo>
                    <a:pt x="295" y="619"/>
                  </a:lnTo>
                  <a:lnTo>
                    <a:pt x="295" y="619"/>
                  </a:lnTo>
                  <a:lnTo>
                    <a:pt x="298" y="597"/>
                  </a:lnTo>
                  <a:lnTo>
                    <a:pt x="298" y="597"/>
                  </a:lnTo>
                  <a:close/>
                </a:path>
              </a:pathLst>
            </a:custGeom>
            <a:solidFill>
              <a:srgbClr val="EAC5C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pc="-300" dirty="0">
                <a:latin typeface="조선일보명조" pitchFamily="18" charset="-127"/>
                <a:ea typeface="조선일보명조" pitchFamily="18" charset="-127"/>
                <a:cs typeface="조선일보명조" pitchFamily="18" charset="-127"/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1475656" y="4149080"/>
            <a:ext cx="360040" cy="288032"/>
            <a:chOff x="3587334" y="1916832"/>
            <a:chExt cx="1947884" cy="1947884"/>
          </a:xfrm>
        </p:grpSpPr>
        <p:sp>
          <p:nvSpPr>
            <p:cNvPr id="23" name="타원 22"/>
            <p:cNvSpPr/>
            <p:nvPr/>
          </p:nvSpPr>
          <p:spPr>
            <a:xfrm>
              <a:off x="3587334" y="1916832"/>
              <a:ext cx="1947884" cy="1947884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2800" spc="-300" dirty="0" smtClean="0">
                <a:latin typeface="조선일보명조" pitchFamily="18" charset="-127"/>
                <a:ea typeface="조선일보명조" pitchFamily="18" charset="-127"/>
                <a:cs typeface="조선일보명조" pitchFamily="18" charset="-127"/>
              </a:endParaRPr>
            </a:p>
          </p:txBody>
        </p:sp>
        <p:sp>
          <p:nvSpPr>
            <p:cNvPr id="24" name="Freeform 30"/>
            <p:cNvSpPr>
              <a:spLocks/>
            </p:cNvSpPr>
            <p:nvPr/>
          </p:nvSpPr>
          <p:spPr bwMode="auto">
            <a:xfrm rot="9548342">
              <a:off x="4067177" y="2206827"/>
              <a:ext cx="957216" cy="1385172"/>
            </a:xfrm>
            <a:custGeom>
              <a:avLst/>
              <a:gdLst>
                <a:gd name="T0" fmla="*/ 301 w 463"/>
                <a:gd name="T1" fmla="*/ 594 h 670"/>
                <a:gd name="T2" fmla="*/ 365 w 463"/>
                <a:gd name="T3" fmla="*/ 473 h 670"/>
                <a:gd name="T4" fmla="*/ 371 w 463"/>
                <a:gd name="T5" fmla="*/ 460 h 670"/>
                <a:gd name="T6" fmla="*/ 412 w 463"/>
                <a:gd name="T7" fmla="*/ 416 h 670"/>
                <a:gd name="T8" fmla="*/ 460 w 463"/>
                <a:gd name="T9" fmla="*/ 359 h 670"/>
                <a:gd name="T10" fmla="*/ 463 w 463"/>
                <a:gd name="T11" fmla="*/ 257 h 670"/>
                <a:gd name="T12" fmla="*/ 457 w 463"/>
                <a:gd name="T13" fmla="*/ 159 h 670"/>
                <a:gd name="T14" fmla="*/ 441 w 463"/>
                <a:gd name="T15" fmla="*/ 118 h 670"/>
                <a:gd name="T16" fmla="*/ 406 w 463"/>
                <a:gd name="T17" fmla="*/ 79 h 670"/>
                <a:gd name="T18" fmla="*/ 378 w 463"/>
                <a:gd name="T19" fmla="*/ 67 h 670"/>
                <a:gd name="T20" fmla="*/ 298 w 463"/>
                <a:gd name="T21" fmla="*/ 25 h 670"/>
                <a:gd name="T22" fmla="*/ 254 w 463"/>
                <a:gd name="T23" fmla="*/ 3 h 670"/>
                <a:gd name="T24" fmla="*/ 190 w 463"/>
                <a:gd name="T25" fmla="*/ 0 h 670"/>
                <a:gd name="T26" fmla="*/ 127 w 463"/>
                <a:gd name="T27" fmla="*/ 13 h 670"/>
                <a:gd name="T28" fmla="*/ 92 w 463"/>
                <a:gd name="T29" fmla="*/ 38 h 670"/>
                <a:gd name="T30" fmla="*/ 67 w 463"/>
                <a:gd name="T31" fmla="*/ 83 h 670"/>
                <a:gd name="T32" fmla="*/ 73 w 463"/>
                <a:gd name="T33" fmla="*/ 108 h 670"/>
                <a:gd name="T34" fmla="*/ 70 w 463"/>
                <a:gd name="T35" fmla="*/ 124 h 670"/>
                <a:gd name="T36" fmla="*/ 41 w 463"/>
                <a:gd name="T37" fmla="*/ 149 h 670"/>
                <a:gd name="T38" fmla="*/ 29 w 463"/>
                <a:gd name="T39" fmla="*/ 181 h 670"/>
                <a:gd name="T40" fmla="*/ 35 w 463"/>
                <a:gd name="T41" fmla="*/ 210 h 670"/>
                <a:gd name="T42" fmla="*/ 38 w 463"/>
                <a:gd name="T43" fmla="*/ 219 h 670"/>
                <a:gd name="T44" fmla="*/ 35 w 463"/>
                <a:gd name="T45" fmla="*/ 225 h 670"/>
                <a:gd name="T46" fmla="*/ 10 w 463"/>
                <a:gd name="T47" fmla="*/ 244 h 670"/>
                <a:gd name="T48" fmla="*/ 0 w 463"/>
                <a:gd name="T49" fmla="*/ 270 h 670"/>
                <a:gd name="T50" fmla="*/ 22 w 463"/>
                <a:gd name="T51" fmla="*/ 311 h 670"/>
                <a:gd name="T52" fmla="*/ 44 w 463"/>
                <a:gd name="T53" fmla="*/ 318 h 670"/>
                <a:gd name="T54" fmla="*/ 48 w 463"/>
                <a:gd name="T55" fmla="*/ 327 h 670"/>
                <a:gd name="T56" fmla="*/ 35 w 463"/>
                <a:gd name="T57" fmla="*/ 346 h 670"/>
                <a:gd name="T58" fmla="*/ 35 w 463"/>
                <a:gd name="T59" fmla="*/ 371 h 670"/>
                <a:gd name="T60" fmla="*/ 63 w 463"/>
                <a:gd name="T61" fmla="*/ 419 h 670"/>
                <a:gd name="T62" fmla="*/ 98 w 463"/>
                <a:gd name="T63" fmla="*/ 438 h 670"/>
                <a:gd name="T64" fmla="*/ 102 w 463"/>
                <a:gd name="T65" fmla="*/ 438 h 670"/>
                <a:gd name="T66" fmla="*/ 171 w 463"/>
                <a:gd name="T67" fmla="*/ 460 h 670"/>
                <a:gd name="T68" fmla="*/ 225 w 463"/>
                <a:gd name="T69" fmla="*/ 448 h 670"/>
                <a:gd name="T70" fmla="*/ 235 w 463"/>
                <a:gd name="T71" fmla="*/ 425 h 670"/>
                <a:gd name="T72" fmla="*/ 162 w 463"/>
                <a:gd name="T73" fmla="*/ 400 h 670"/>
                <a:gd name="T74" fmla="*/ 155 w 463"/>
                <a:gd name="T75" fmla="*/ 419 h 670"/>
                <a:gd name="T76" fmla="*/ 127 w 463"/>
                <a:gd name="T77" fmla="*/ 425 h 670"/>
                <a:gd name="T78" fmla="*/ 143 w 463"/>
                <a:gd name="T79" fmla="*/ 397 h 670"/>
                <a:gd name="T80" fmla="*/ 92 w 463"/>
                <a:gd name="T81" fmla="*/ 384 h 670"/>
                <a:gd name="T82" fmla="*/ 149 w 463"/>
                <a:gd name="T83" fmla="*/ 378 h 670"/>
                <a:gd name="T84" fmla="*/ 225 w 463"/>
                <a:gd name="T85" fmla="*/ 397 h 670"/>
                <a:gd name="T86" fmla="*/ 270 w 463"/>
                <a:gd name="T87" fmla="*/ 435 h 670"/>
                <a:gd name="T88" fmla="*/ 266 w 463"/>
                <a:gd name="T89" fmla="*/ 441 h 670"/>
                <a:gd name="T90" fmla="*/ 244 w 463"/>
                <a:gd name="T91" fmla="*/ 505 h 670"/>
                <a:gd name="T92" fmla="*/ 219 w 463"/>
                <a:gd name="T93" fmla="*/ 581 h 670"/>
                <a:gd name="T94" fmla="*/ 219 w 463"/>
                <a:gd name="T95" fmla="*/ 619 h 670"/>
                <a:gd name="T96" fmla="*/ 241 w 463"/>
                <a:gd name="T97" fmla="*/ 657 h 670"/>
                <a:gd name="T98" fmla="*/ 273 w 463"/>
                <a:gd name="T99" fmla="*/ 670 h 670"/>
                <a:gd name="T100" fmla="*/ 282 w 463"/>
                <a:gd name="T101" fmla="*/ 664 h 670"/>
                <a:gd name="T102" fmla="*/ 295 w 463"/>
                <a:gd name="T103" fmla="*/ 619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63" h="670">
                  <a:moveTo>
                    <a:pt x="298" y="597"/>
                  </a:moveTo>
                  <a:lnTo>
                    <a:pt x="298" y="597"/>
                  </a:lnTo>
                  <a:lnTo>
                    <a:pt x="301" y="594"/>
                  </a:lnTo>
                  <a:lnTo>
                    <a:pt x="301" y="594"/>
                  </a:lnTo>
                  <a:lnTo>
                    <a:pt x="365" y="473"/>
                  </a:lnTo>
                  <a:lnTo>
                    <a:pt x="365" y="473"/>
                  </a:lnTo>
                  <a:lnTo>
                    <a:pt x="365" y="473"/>
                  </a:lnTo>
                  <a:lnTo>
                    <a:pt x="365" y="473"/>
                  </a:lnTo>
                  <a:lnTo>
                    <a:pt x="371" y="460"/>
                  </a:lnTo>
                  <a:lnTo>
                    <a:pt x="384" y="444"/>
                  </a:lnTo>
                  <a:lnTo>
                    <a:pt x="412" y="416"/>
                  </a:lnTo>
                  <a:lnTo>
                    <a:pt x="412" y="416"/>
                  </a:lnTo>
                  <a:lnTo>
                    <a:pt x="444" y="387"/>
                  </a:lnTo>
                  <a:lnTo>
                    <a:pt x="457" y="371"/>
                  </a:lnTo>
                  <a:lnTo>
                    <a:pt x="460" y="359"/>
                  </a:lnTo>
                  <a:lnTo>
                    <a:pt x="460" y="359"/>
                  </a:lnTo>
                  <a:lnTo>
                    <a:pt x="463" y="308"/>
                  </a:lnTo>
                  <a:lnTo>
                    <a:pt x="463" y="257"/>
                  </a:lnTo>
                  <a:lnTo>
                    <a:pt x="463" y="210"/>
                  </a:lnTo>
                  <a:lnTo>
                    <a:pt x="457" y="159"/>
                  </a:lnTo>
                  <a:lnTo>
                    <a:pt x="457" y="159"/>
                  </a:lnTo>
                  <a:lnTo>
                    <a:pt x="454" y="146"/>
                  </a:lnTo>
                  <a:lnTo>
                    <a:pt x="447" y="130"/>
                  </a:lnTo>
                  <a:lnTo>
                    <a:pt x="441" y="118"/>
                  </a:lnTo>
                  <a:lnTo>
                    <a:pt x="428" y="105"/>
                  </a:lnTo>
                  <a:lnTo>
                    <a:pt x="419" y="92"/>
                  </a:lnTo>
                  <a:lnTo>
                    <a:pt x="406" y="79"/>
                  </a:lnTo>
                  <a:lnTo>
                    <a:pt x="390" y="73"/>
                  </a:lnTo>
                  <a:lnTo>
                    <a:pt x="378" y="67"/>
                  </a:lnTo>
                  <a:lnTo>
                    <a:pt x="378" y="67"/>
                  </a:lnTo>
                  <a:lnTo>
                    <a:pt x="374" y="67"/>
                  </a:lnTo>
                  <a:lnTo>
                    <a:pt x="374" y="67"/>
                  </a:lnTo>
                  <a:lnTo>
                    <a:pt x="298" y="25"/>
                  </a:lnTo>
                  <a:lnTo>
                    <a:pt x="254" y="3"/>
                  </a:lnTo>
                  <a:lnTo>
                    <a:pt x="254" y="3"/>
                  </a:lnTo>
                  <a:lnTo>
                    <a:pt x="254" y="3"/>
                  </a:lnTo>
                  <a:lnTo>
                    <a:pt x="254" y="3"/>
                  </a:lnTo>
                  <a:lnTo>
                    <a:pt x="219" y="0"/>
                  </a:lnTo>
                  <a:lnTo>
                    <a:pt x="190" y="0"/>
                  </a:lnTo>
                  <a:lnTo>
                    <a:pt x="162" y="3"/>
                  </a:lnTo>
                  <a:lnTo>
                    <a:pt x="127" y="13"/>
                  </a:lnTo>
                  <a:lnTo>
                    <a:pt x="127" y="13"/>
                  </a:lnTo>
                  <a:lnTo>
                    <a:pt x="117" y="16"/>
                  </a:lnTo>
                  <a:lnTo>
                    <a:pt x="108" y="19"/>
                  </a:lnTo>
                  <a:lnTo>
                    <a:pt x="92" y="38"/>
                  </a:lnTo>
                  <a:lnTo>
                    <a:pt x="76" y="57"/>
                  </a:lnTo>
                  <a:lnTo>
                    <a:pt x="67" y="83"/>
                  </a:lnTo>
                  <a:lnTo>
                    <a:pt x="67" y="83"/>
                  </a:lnTo>
                  <a:lnTo>
                    <a:pt x="67" y="98"/>
                  </a:lnTo>
                  <a:lnTo>
                    <a:pt x="73" y="108"/>
                  </a:lnTo>
                  <a:lnTo>
                    <a:pt x="73" y="108"/>
                  </a:lnTo>
                  <a:lnTo>
                    <a:pt x="73" y="118"/>
                  </a:lnTo>
                  <a:lnTo>
                    <a:pt x="73" y="118"/>
                  </a:lnTo>
                  <a:lnTo>
                    <a:pt x="70" y="124"/>
                  </a:lnTo>
                  <a:lnTo>
                    <a:pt x="70" y="124"/>
                  </a:lnTo>
                  <a:lnTo>
                    <a:pt x="54" y="137"/>
                  </a:lnTo>
                  <a:lnTo>
                    <a:pt x="41" y="149"/>
                  </a:lnTo>
                  <a:lnTo>
                    <a:pt x="32" y="165"/>
                  </a:lnTo>
                  <a:lnTo>
                    <a:pt x="29" y="181"/>
                  </a:lnTo>
                  <a:lnTo>
                    <a:pt x="29" y="181"/>
                  </a:lnTo>
                  <a:lnTo>
                    <a:pt x="29" y="197"/>
                  </a:lnTo>
                  <a:lnTo>
                    <a:pt x="32" y="203"/>
                  </a:lnTo>
                  <a:lnTo>
                    <a:pt x="35" y="210"/>
                  </a:lnTo>
                  <a:lnTo>
                    <a:pt x="35" y="210"/>
                  </a:lnTo>
                  <a:lnTo>
                    <a:pt x="38" y="213"/>
                  </a:lnTo>
                  <a:lnTo>
                    <a:pt x="38" y="219"/>
                  </a:lnTo>
                  <a:lnTo>
                    <a:pt x="38" y="219"/>
                  </a:lnTo>
                  <a:lnTo>
                    <a:pt x="38" y="222"/>
                  </a:lnTo>
                  <a:lnTo>
                    <a:pt x="35" y="225"/>
                  </a:lnTo>
                  <a:lnTo>
                    <a:pt x="35" y="225"/>
                  </a:lnTo>
                  <a:lnTo>
                    <a:pt x="19" y="235"/>
                  </a:lnTo>
                  <a:lnTo>
                    <a:pt x="10" y="244"/>
                  </a:lnTo>
                  <a:lnTo>
                    <a:pt x="3" y="257"/>
                  </a:lnTo>
                  <a:lnTo>
                    <a:pt x="0" y="270"/>
                  </a:lnTo>
                  <a:lnTo>
                    <a:pt x="0" y="270"/>
                  </a:lnTo>
                  <a:lnTo>
                    <a:pt x="0" y="286"/>
                  </a:lnTo>
                  <a:lnTo>
                    <a:pt x="10" y="298"/>
                  </a:lnTo>
                  <a:lnTo>
                    <a:pt x="22" y="311"/>
                  </a:lnTo>
                  <a:lnTo>
                    <a:pt x="38" y="318"/>
                  </a:lnTo>
                  <a:lnTo>
                    <a:pt x="38" y="318"/>
                  </a:lnTo>
                  <a:lnTo>
                    <a:pt x="44" y="318"/>
                  </a:lnTo>
                  <a:lnTo>
                    <a:pt x="48" y="324"/>
                  </a:lnTo>
                  <a:lnTo>
                    <a:pt x="48" y="324"/>
                  </a:lnTo>
                  <a:lnTo>
                    <a:pt x="48" y="327"/>
                  </a:lnTo>
                  <a:lnTo>
                    <a:pt x="44" y="333"/>
                  </a:lnTo>
                  <a:lnTo>
                    <a:pt x="44" y="333"/>
                  </a:lnTo>
                  <a:lnTo>
                    <a:pt x="35" y="346"/>
                  </a:lnTo>
                  <a:lnTo>
                    <a:pt x="32" y="362"/>
                  </a:lnTo>
                  <a:lnTo>
                    <a:pt x="32" y="362"/>
                  </a:lnTo>
                  <a:lnTo>
                    <a:pt x="35" y="371"/>
                  </a:lnTo>
                  <a:lnTo>
                    <a:pt x="38" y="384"/>
                  </a:lnTo>
                  <a:lnTo>
                    <a:pt x="54" y="406"/>
                  </a:lnTo>
                  <a:lnTo>
                    <a:pt x="63" y="419"/>
                  </a:lnTo>
                  <a:lnTo>
                    <a:pt x="76" y="429"/>
                  </a:lnTo>
                  <a:lnTo>
                    <a:pt x="89" y="435"/>
                  </a:lnTo>
                  <a:lnTo>
                    <a:pt x="98" y="438"/>
                  </a:lnTo>
                  <a:lnTo>
                    <a:pt x="98" y="438"/>
                  </a:lnTo>
                  <a:lnTo>
                    <a:pt x="102" y="438"/>
                  </a:lnTo>
                  <a:lnTo>
                    <a:pt x="102" y="438"/>
                  </a:lnTo>
                  <a:lnTo>
                    <a:pt x="140" y="454"/>
                  </a:lnTo>
                  <a:lnTo>
                    <a:pt x="155" y="460"/>
                  </a:lnTo>
                  <a:lnTo>
                    <a:pt x="171" y="460"/>
                  </a:lnTo>
                  <a:lnTo>
                    <a:pt x="190" y="460"/>
                  </a:lnTo>
                  <a:lnTo>
                    <a:pt x="206" y="457"/>
                  </a:lnTo>
                  <a:lnTo>
                    <a:pt x="225" y="448"/>
                  </a:lnTo>
                  <a:lnTo>
                    <a:pt x="247" y="435"/>
                  </a:lnTo>
                  <a:lnTo>
                    <a:pt x="247" y="435"/>
                  </a:lnTo>
                  <a:lnTo>
                    <a:pt x="235" y="425"/>
                  </a:lnTo>
                  <a:lnTo>
                    <a:pt x="219" y="416"/>
                  </a:lnTo>
                  <a:lnTo>
                    <a:pt x="194" y="406"/>
                  </a:lnTo>
                  <a:lnTo>
                    <a:pt x="162" y="400"/>
                  </a:lnTo>
                  <a:lnTo>
                    <a:pt x="165" y="406"/>
                  </a:lnTo>
                  <a:lnTo>
                    <a:pt x="165" y="406"/>
                  </a:lnTo>
                  <a:lnTo>
                    <a:pt x="155" y="419"/>
                  </a:lnTo>
                  <a:lnTo>
                    <a:pt x="146" y="432"/>
                  </a:lnTo>
                  <a:lnTo>
                    <a:pt x="136" y="429"/>
                  </a:lnTo>
                  <a:lnTo>
                    <a:pt x="127" y="425"/>
                  </a:lnTo>
                  <a:lnTo>
                    <a:pt x="127" y="425"/>
                  </a:lnTo>
                  <a:lnTo>
                    <a:pt x="133" y="410"/>
                  </a:lnTo>
                  <a:lnTo>
                    <a:pt x="143" y="397"/>
                  </a:lnTo>
                  <a:lnTo>
                    <a:pt x="143" y="397"/>
                  </a:lnTo>
                  <a:lnTo>
                    <a:pt x="92" y="394"/>
                  </a:lnTo>
                  <a:lnTo>
                    <a:pt x="92" y="384"/>
                  </a:lnTo>
                  <a:lnTo>
                    <a:pt x="92" y="371"/>
                  </a:lnTo>
                  <a:lnTo>
                    <a:pt x="92" y="371"/>
                  </a:lnTo>
                  <a:lnTo>
                    <a:pt x="149" y="378"/>
                  </a:lnTo>
                  <a:lnTo>
                    <a:pt x="178" y="384"/>
                  </a:lnTo>
                  <a:lnTo>
                    <a:pt x="203" y="391"/>
                  </a:lnTo>
                  <a:lnTo>
                    <a:pt x="225" y="397"/>
                  </a:lnTo>
                  <a:lnTo>
                    <a:pt x="244" y="406"/>
                  </a:lnTo>
                  <a:lnTo>
                    <a:pt x="260" y="419"/>
                  </a:lnTo>
                  <a:lnTo>
                    <a:pt x="270" y="435"/>
                  </a:lnTo>
                  <a:lnTo>
                    <a:pt x="263" y="435"/>
                  </a:lnTo>
                  <a:lnTo>
                    <a:pt x="263" y="435"/>
                  </a:lnTo>
                  <a:lnTo>
                    <a:pt x="266" y="441"/>
                  </a:lnTo>
                  <a:lnTo>
                    <a:pt x="266" y="444"/>
                  </a:lnTo>
                  <a:lnTo>
                    <a:pt x="266" y="444"/>
                  </a:lnTo>
                  <a:lnTo>
                    <a:pt x="244" y="505"/>
                  </a:lnTo>
                  <a:lnTo>
                    <a:pt x="244" y="505"/>
                  </a:lnTo>
                  <a:lnTo>
                    <a:pt x="232" y="537"/>
                  </a:lnTo>
                  <a:lnTo>
                    <a:pt x="219" y="581"/>
                  </a:lnTo>
                  <a:lnTo>
                    <a:pt x="219" y="581"/>
                  </a:lnTo>
                  <a:lnTo>
                    <a:pt x="216" y="603"/>
                  </a:lnTo>
                  <a:lnTo>
                    <a:pt x="219" y="619"/>
                  </a:lnTo>
                  <a:lnTo>
                    <a:pt x="225" y="635"/>
                  </a:lnTo>
                  <a:lnTo>
                    <a:pt x="232" y="648"/>
                  </a:lnTo>
                  <a:lnTo>
                    <a:pt x="241" y="657"/>
                  </a:lnTo>
                  <a:lnTo>
                    <a:pt x="251" y="664"/>
                  </a:lnTo>
                  <a:lnTo>
                    <a:pt x="273" y="670"/>
                  </a:lnTo>
                  <a:lnTo>
                    <a:pt x="273" y="670"/>
                  </a:lnTo>
                  <a:lnTo>
                    <a:pt x="279" y="670"/>
                  </a:lnTo>
                  <a:lnTo>
                    <a:pt x="279" y="670"/>
                  </a:lnTo>
                  <a:lnTo>
                    <a:pt x="282" y="664"/>
                  </a:lnTo>
                  <a:lnTo>
                    <a:pt x="289" y="651"/>
                  </a:lnTo>
                  <a:lnTo>
                    <a:pt x="295" y="619"/>
                  </a:lnTo>
                  <a:lnTo>
                    <a:pt x="295" y="619"/>
                  </a:lnTo>
                  <a:lnTo>
                    <a:pt x="298" y="597"/>
                  </a:lnTo>
                  <a:lnTo>
                    <a:pt x="298" y="597"/>
                  </a:lnTo>
                  <a:close/>
                </a:path>
              </a:pathLst>
            </a:custGeom>
            <a:solidFill>
              <a:srgbClr val="EAC5C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pc="-300" dirty="0">
                <a:latin typeface="조선일보명조" pitchFamily="18" charset="-127"/>
                <a:ea typeface="조선일보명조" pitchFamily="18" charset="-127"/>
                <a:cs typeface="조선일보명조" pitchFamily="18" charset="-127"/>
              </a:endParaRPr>
            </a:p>
          </p:txBody>
        </p:sp>
      </p:grpSp>
      <p:pic>
        <p:nvPicPr>
          <p:cNvPr id="26" name="그림 25" descr="중앙자살예방센터 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6021288"/>
            <a:ext cx="2962275" cy="460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661248"/>
            <a:ext cx="360040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1763688" y="5661248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문의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: 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미디어 정보팀  전 선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(02-2203-0053/</a:t>
            </a:r>
            <a:r>
              <a:rPr lang="ko-KR" altLang="en-US" smtClean="0">
                <a:latin typeface="나눔손글씨 붓" pitchFamily="66" charset="-127"/>
                <a:ea typeface="나눔손글씨 붓" pitchFamily="66" charset="-127"/>
              </a:rPr>
              <a:t>내선</a:t>
            </a:r>
            <a:r>
              <a:rPr lang="en-US" altLang="ko-KR" smtClean="0">
                <a:latin typeface="나눔손글씨 붓" pitchFamily="66" charset="-127"/>
                <a:ea typeface="나눔손글씨 붓" pitchFamily="66" charset="-127"/>
              </a:rPr>
              <a:t>112)</a:t>
            </a:r>
            <a:endParaRPr lang="ko-KR" altLang="en-US">
              <a:latin typeface="나눔손글씨 붓" pitchFamily="66" charset="-127"/>
              <a:ea typeface="나눔손글씨 붓" pitchFamily="66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141</Words>
  <Application>Microsoft Office PowerPoint</Application>
  <PresentationFormat>화면 슬라이드 쇼(4:3)</PresentationFormat>
  <Paragraphs>20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Windows 사용자</dc:creator>
  <cp:lastModifiedBy>Windows 사용자</cp:lastModifiedBy>
  <cp:revision>6</cp:revision>
  <dcterms:created xsi:type="dcterms:W3CDTF">2015-01-12T06:14:55Z</dcterms:created>
  <dcterms:modified xsi:type="dcterms:W3CDTF">2015-01-12T07:03:28Z</dcterms:modified>
</cp:coreProperties>
</file>