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7" r:id="rId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4486-1F7E-49A8-9263-20C0301C2958}" type="datetimeFigureOut">
              <a:rPr lang="ko-KR" altLang="en-US" smtClean="0"/>
              <a:pPr/>
              <a:t>2018-11-16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AEE1-2F57-4A4D-88EE-CEC53D58206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4486-1F7E-49A8-9263-20C0301C2958}" type="datetimeFigureOut">
              <a:rPr lang="ko-KR" altLang="en-US" smtClean="0"/>
              <a:pPr/>
              <a:t>2018-11-16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AEE1-2F57-4A4D-88EE-CEC53D58206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4486-1F7E-49A8-9263-20C0301C2958}" type="datetimeFigureOut">
              <a:rPr lang="ko-KR" altLang="en-US" smtClean="0"/>
              <a:pPr/>
              <a:t>2018-11-16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AEE1-2F57-4A4D-88EE-CEC53D58206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4486-1F7E-49A8-9263-20C0301C2958}" type="datetimeFigureOut">
              <a:rPr lang="ko-KR" altLang="en-US" smtClean="0"/>
              <a:pPr/>
              <a:t>2018-11-16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AEE1-2F57-4A4D-88EE-CEC53D58206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4486-1F7E-49A8-9263-20C0301C2958}" type="datetimeFigureOut">
              <a:rPr lang="ko-KR" altLang="en-US" smtClean="0"/>
              <a:pPr/>
              <a:t>2018-11-16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AEE1-2F57-4A4D-88EE-CEC53D58206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4486-1F7E-49A8-9263-20C0301C2958}" type="datetimeFigureOut">
              <a:rPr lang="ko-KR" altLang="en-US" smtClean="0"/>
              <a:pPr/>
              <a:t>2018-11-16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AEE1-2F57-4A4D-88EE-CEC53D58206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4486-1F7E-49A8-9263-20C0301C2958}" type="datetimeFigureOut">
              <a:rPr lang="ko-KR" altLang="en-US" smtClean="0"/>
              <a:pPr/>
              <a:t>2018-11-16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AEE1-2F57-4A4D-88EE-CEC53D58206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4486-1F7E-49A8-9263-20C0301C2958}" type="datetimeFigureOut">
              <a:rPr lang="ko-KR" altLang="en-US" smtClean="0"/>
              <a:pPr/>
              <a:t>2018-11-16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AEE1-2F57-4A4D-88EE-CEC53D58206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4486-1F7E-49A8-9263-20C0301C2958}" type="datetimeFigureOut">
              <a:rPr lang="ko-KR" altLang="en-US" smtClean="0"/>
              <a:pPr/>
              <a:t>2018-11-16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AEE1-2F57-4A4D-88EE-CEC53D58206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4486-1F7E-49A8-9263-20C0301C2958}" type="datetimeFigureOut">
              <a:rPr lang="ko-KR" altLang="en-US" smtClean="0"/>
              <a:pPr/>
              <a:t>2018-11-16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AEE1-2F57-4A4D-88EE-CEC53D58206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4486-1F7E-49A8-9263-20C0301C2958}" type="datetimeFigureOut">
              <a:rPr lang="ko-KR" altLang="en-US" smtClean="0"/>
              <a:pPr/>
              <a:t>2018-11-16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AEE1-2F57-4A4D-88EE-CEC53D58206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24486-1F7E-49A8-9263-20C0301C2958}" type="datetimeFigureOut">
              <a:rPr lang="ko-KR" altLang="en-US" smtClean="0"/>
              <a:pPr/>
              <a:t>2018-11-16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BAEE1-2F57-4A4D-88EE-CEC53D58206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cgvtoc08@gmai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1916832"/>
            <a:ext cx="9144000" cy="2304256"/>
          </a:xfrm>
          <a:prstGeom prst="rect">
            <a:avLst/>
          </a:prstGeom>
          <a:solidFill>
            <a:schemeClr val="bg1">
              <a:lumMod val="8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0" y="291565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latin typeface="CJ ONLYONE Medium" pitchFamily="18" charset="-127"/>
                <a:ea typeface="CJ ONLYONE Medium" pitchFamily="18" charset="-127"/>
              </a:rPr>
              <a:t>CGV TOC </a:t>
            </a:r>
            <a:r>
              <a:rPr lang="en-US" altLang="ko-KR" dirty="0" smtClean="0">
                <a:latin typeface="CJ ONLYONE Medium" pitchFamily="18" charset="-127"/>
                <a:ea typeface="CJ ONLYONE Medium" pitchFamily="18" charset="-127"/>
              </a:rPr>
              <a:t>14</a:t>
            </a:r>
            <a:r>
              <a:rPr lang="ko-KR" altLang="en-US" dirty="0" smtClean="0">
                <a:latin typeface="CJ ONLYONE Medium" pitchFamily="18" charset="-127"/>
                <a:ea typeface="CJ ONLYONE Medium" pitchFamily="18" charset="-127"/>
              </a:rPr>
              <a:t>기</a:t>
            </a:r>
            <a:r>
              <a:rPr lang="en-US" altLang="ko-KR" dirty="0" smtClean="0">
                <a:latin typeface="CJ ONLYONE Medium" pitchFamily="18" charset="-127"/>
                <a:ea typeface="CJ ONLYONE Medium" pitchFamily="18" charset="-127"/>
              </a:rPr>
              <a:t> </a:t>
            </a:r>
            <a:r>
              <a:rPr lang="ko-KR" altLang="en-US" dirty="0" smtClean="0">
                <a:latin typeface="CJ ONLYONE Medium" pitchFamily="18" charset="-127"/>
                <a:ea typeface="CJ ONLYONE Medium" pitchFamily="18" charset="-127"/>
              </a:rPr>
              <a:t>아이디어 제안서 가이드</a:t>
            </a:r>
            <a:endParaRPr lang="ko-KR" altLang="en-US" dirty="0">
              <a:latin typeface="CJ ONLYONE Medium" pitchFamily="18" charset="-127"/>
              <a:ea typeface="CJ ONLYONE Medium" pitchFamily="18" charset="-127"/>
            </a:endParaRPr>
          </a:p>
        </p:txBody>
      </p:sp>
      <p:pic>
        <p:nvPicPr>
          <p:cNvPr id="6" name="그림 5" descr="CGV뉴BI_투명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14738" y="-243408"/>
            <a:ext cx="2037782" cy="1440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04664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CJ ONLYONE Medium" pitchFamily="18" charset="-127"/>
                <a:ea typeface="CJ ONLYONE Medium" pitchFamily="18" charset="-127"/>
              </a:rPr>
              <a:t>아이디어 제안서 주제 </a:t>
            </a:r>
            <a:r>
              <a:rPr lang="en-US" altLang="ko-KR" dirty="0" smtClean="0">
                <a:latin typeface="CJ ONLYONE Medium" pitchFamily="18" charset="-127"/>
                <a:ea typeface="CJ ONLYONE Medium" pitchFamily="18" charset="-127"/>
              </a:rPr>
              <a:t>: </a:t>
            </a:r>
            <a:r>
              <a:rPr lang="ko-KR" altLang="en-US" dirty="0" smtClean="0">
                <a:latin typeface="CJ ONLYONE Medium" pitchFamily="18" charset="-127"/>
                <a:ea typeface="CJ ONLYONE Medium" pitchFamily="18" charset="-127"/>
              </a:rPr>
              <a:t>아래 </a:t>
            </a:r>
            <a:r>
              <a:rPr lang="en-US" altLang="ko-KR" dirty="0" smtClean="0">
                <a:latin typeface="CJ ONLYONE Medium" pitchFamily="18" charset="-127"/>
                <a:ea typeface="CJ ONLYONE Medium" pitchFamily="18" charset="-127"/>
              </a:rPr>
              <a:t>3</a:t>
            </a:r>
            <a:r>
              <a:rPr lang="ko-KR" altLang="en-US" dirty="0" smtClean="0">
                <a:latin typeface="CJ ONLYONE Medium" pitchFamily="18" charset="-127"/>
                <a:ea typeface="CJ ONLYONE Medium" pitchFamily="18" charset="-127"/>
              </a:rPr>
              <a:t>가지 주제 중 택 </a:t>
            </a:r>
            <a:r>
              <a:rPr lang="en-US" altLang="ko-KR" dirty="0" smtClean="0">
                <a:latin typeface="CJ ONLYONE Medium" pitchFamily="18" charset="-127"/>
                <a:ea typeface="CJ ONLYONE Medium" pitchFamily="18" charset="-127"/>
              </a:rPr>
              <a:t>1 </a:t>
            </a:r>
            <a:r>
              <a:rPr lang="ko-KR" altLang="en-US" dirty="0" smtClean="0">
                <a:latin typeface="CJ ONLYONE Medium" pitchFamily="18" charset="-127"/>
                <a:ea typeface="CJ ONLYONE Medium" pitchFamily="18" charset="-127"/>
              </a:rPr>
              <a:t>하여 작</a:t>
            </a:r>
            <a:r>
              <a:rPr lang="ko-KR" altLang="en-US" dirty="0">
                <a:latin typeface="CJ ONLYONE Medium" pitchFamily="18" charset="-127"/>
                <a:ea typeface="CJ ONLYONE Medium" pitchFamily="18" charset="-127"/>
              </a:rPr>
              <a:t>성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528" y="1157843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CJ ONLYONE Medium" pitchFamily="18" charset="-127"/>
                <a:ea typeface="CJ ONLYONE Medium" pitchFamily="18" charset="-127"/>
              </a:rPr>
              <a:t>1. CGV </a:t>
            </a:r>
            <a:r>
              <a:rPr lang="ko-KR" altLang="en-US" dirty="0" smtClean="0">
                <a:latin typeface="CJ ONLYONE Medium" pitchFamily="18" charset="-127"/>
                <a:ea typeface="CJ ONLYONE Medium" pitchFamily="18" charset="-127"/>
              </a:rPr>
              <a:t>고객 </a:t>
            </a:r>
            <a:r>
              <a:rPr lang="ko-KR" altLang="en-US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타겟별</a:t>
            </a:r>
            <a:r>
              <a:rPr lang="ko-KR" altLang="en-US" dirty="0" smtClean="0">
                <a:latin typeface="CJ ONLYONE Medium" pitchFamily="18" charset="-127"/>
                <a:ea typeface="CJ ONLYONE Medium" pitchFamily="18" charset="-127"/>
              </a:rPr>
              <a:t> 마케팅</a:t>
            </a:r>
            <a:endParaRPr lang="ko-KR" altLang="en-US" dirty="0">
              <a:latin typeface="CJ ONLYONE Medium" pitchFamily="18" charset="-127"/>
              <a:ea typeface="CJ ONLYONE Medium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1663640"/>
            <a:ext cx="8820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VIP/ 1318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청소년</a:t>
            </a:r>
            <a:r>
              <a:rPr lang="en-US" altLang="ko-KR" sz="1600" dirty="0">
                <a:latin typeface="CJ ONLYONE Medium" pitchFamily="18" charset="-127"/>
                <a:ea typeface="CJ ONLYONE Medium" pitchFamily="18" charset="-127"/>
              </a:rPr>
              <a:t>/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커플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/ 50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세 이상 시니어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/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예술 영화 매니아 등</a:t>
            </a:r>
            <a:endParaRPr lang="en-US" altLang="ko-KR" sz="1600" dirty="0" smtClean="0">
              <a:latin typeface="CJ ONLYONE Medium" pitchFamily="18" charset="-127"/>
              <a:ea typeface="CJ ONLYONE Medium" pitchFamily="18" charset="-127"/>
            </a:endParaRPr>
          </a:p>
          <a:p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다양한 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CGV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의 고객군 중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,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하나의 타겟군을 선정하고 그에 맞는 마케팅 아이디어 제안 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 </a:t>
            </a:r>
            <a:endParaRPr lang="ko-KR" altLang="en-US" sz="1600" dirty="0">
              <a:latin typeface="CJ ONLYONE Medium" pitchFamily="18" charset="-127"/>
              <a:ea typeface="CJ ONLYONE Medium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2732727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CJ ONLYONE Medium" pitchFamily="18" charset="-127"/>
                <a:ea typeface="CJ ONLYONE Medium" pitchFamily="18" charset="-127"/>
              </a:rPr>
              <a:t>2</a:t>
            </a:r>
            <a:r>
              <a:rPr lang="en-US" altLang="ko-KR" dirty="0" smtClean="0">
                <a:latin typeface="CJ ONLYONE Medium" pitchFamily="18" charset="-127"/>
                <a:ea typeface="CJ ONLYONE Medium" pitchFamily="18" charset="-127"/>
              </a:rPr>
              <a:t>. CGV</a:t>
            </a:r>
            <a:r>
              <a:rPr lang="ko-KR" altLang="en-US" dirty="0" smtClean="0">
                <a:latin typeface="CJ ONLYONE Medium" pitchFamily="18" charset="-127"/>
                <a:ea typeface="CJ ONLYONE Medium" pitchFamily="18" charset="-127"/>
              </a:rPr>
              <a:t>의</a:t>
            </a:r>
            <a:r>
              <a:rPr lang="en-US" altLang="ko-KR" dirty="0" smtClean="0">
                <a:latin typeface="CJ ONLYONE Medium" pitchFamily="18" charset="-127"/>
                <a:ea typeface="CJ ONLYONE Medium" pitchFamily="18" charset="-127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새로운 서비스 </a:t>
            </a:r>
            <a:r>
              <a:rPr lang="ko-KR" altLang="en-US" dirty="0" smtClean="0">
                <a:latin typeface="CJ ONLYONE Medium" pitchFamily="18" charset="-127"/>
                <a:ea typeface="CJ ONLYONE Medium" pitchFamily="18" charset="-127"/>
              </a:rPr>
              <a:t>제안</a:t>
            </a:r>
            <a:endParaRPr lang="ko-KR" altLang="en-US" dirty="0">
              <a:latin typeface="CJ ONLYONE Medium" pitchFamily="18" charset="-127"/>
              <a:ea typeface="CJ ONLYONE Medium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3165356"/>
            <a:ext cx="8820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상영관 환경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/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직원 서비스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/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영화 관람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/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대기 시간 관리 등 고객이 영화관을 방문하여 나가는</a:t>
            </a:r>
            <a:endParaRPr lang="en-US" altLang="ko-KR" sz="1600" dirty="0" smtClean="0">
              <a:latin typeface="CJ ONLYONE Medium" pitchFamily="18" charset="-127"/>
              <a:ea typeface="CJ ONLYONE Medium" pitchFamily="18" charset="-127"/>
            </a:endParaRPr>
          </a:p>
          <a:p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순간까지 접할 수 있는 모든 접점에서의 새로운 서비스를 자유롭게 제안</a:t>
            </a:r>
            <a:endParaRPr lang="ko-KR" altLang="en-US" sz="1600" dirty="0">
              <a:latin typeface="CJ ONLYONE Medium" pitchFamily="18" charset="-127"/>
              <a:ea typeface="CJ ONLYONE Medium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528" y="4316903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CJ ONLYONE Medium" pitchFamily="18" charset="-127"/>
                <a:ea typeface="CJ ONLYONE Medium" pitchFamily="18" charset="-127"/>
              </a:rPr>
              <a:t>3. CGV</a:t>
            </a:r>
            <a:r>
              <a:rPr lang="ko-KR" altLang="en-US" dirty="0">
                <a:latin typeface="CJ ONLYONE Medium" pitchFamily="18" charset="-127"/>
                <a:ea typeface="CJ ONLYONE Medium" pitchFamily="18" charset="-127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시즌 프로모션</a:t>
            </a:r>
            <a:r>
              <a:rPr lang="ko-KR" altLang="en-US" dirty="0" smtClean="0">
                <a:latin typeface="CJ ONLYONE Medium" pitchFamily="18" charset="-127"/>
                <a:ea typeface="CJ ONLYONE Medium" pitchFamily="18" charset="-127"/>
              </a:rPr>
              <a:t> 제안</a:t>
            </a:r>
            <a:endParaRPr lang="ko-KR" altLang="en-US" dirty="0">
              <a:latin typeface="CJ ONLYONE Medium" pitchFamily="18" charset="-127"/>
              <a:ea typeface="CJ ONLYONE Medium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528" y="4749532"/>
            <a:ext cx="8820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err="1" smtClean="0">
                <a:latin typeface="CJ ONLYONE Medium" pitchFamily="18" charset="-127"/>
                <a:ea typeface="CJ ONLYONE Medium" pitchFamily="18" charset="-127"/>
              </a:rPr>
              <a:t>발렌타인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, </a:t>
            </a:r>
            <a:r>
              <a:rPr lang="ko-KR" altLang="en-US" sz="1600" dirty="0" err="1" smtClean="0">
                <a:latin typeface="CJ ONLYONE Medium" pitchFamily="18" charset="-127"/>
                <a:ea typeface="CJ ONLYONE Medium" pitchFamily="18" charset="-127"/>
              </a:rPr>
              <a:t>화이트데이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/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만우절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/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가정의 달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/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방학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/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한글날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/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수능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/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크리스마스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,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연말 등 </a:t>
            </a:r>
            <a:endParaRPr lang="en-US" altLang="ko-KR" sz="1600" dirty="0" smtClean="0">
              <a:latin typeface="CJ ONLYONE Medium" pitchFamily="18" charset="-127"/>
              <a:ea typeface="CJ ONLYONE Medium" pitchFamily="18" charset="-127"/>
            </a:endParaRPr>
          </a:p>
          <a:p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다양한 시즌 키워드 중 하나를 선택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,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시즌 특성을 활용한 온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/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오프라인 프로모션 제안 </a:t>
            </a:r>
            <a:endParaRPr lang="ko-KR" altLang="en-US" sz="1600" dirty="0">
              <a:latin typeface="CJ ONLYONE Medium" pitchFamily="18" charset="-127"/>
              <a:ea typeface="CJ ONLYONE Medium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79512" y="941819"/>
            <a:ext cx="8568952" cy="1440160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179512" y="2525995"/>
            <a:ext cx="8568952" cy="1440160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직사각형 15"/>
          <p:cNvSpPr/>
          <p:nvPr/>
        </p:nvSpPr>
        <p:spPr>
          <a:xfrm>
            <a:off x="179512" y="4110171"/>
            <a:ext cx="8568952" cy="1440160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323528" y="5694347"/>
            <a:ext cx="8820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기승전결의 논리 구조로 작성해주세요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.</a:t>
            </a:r>
          </a:p>
          <a:p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상황분석 ▶ 문제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/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인사이트 도출 ▶ 전략제시 ▶ 아이디어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/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세부 홍보 방안 ▶ 기대효과</a:t>
            </a:r>
            <a:endParaRPr lang="en-US" altLang="ko-KR" sz="1600" dirty="0" smtClean="0">
              <a:latin typeface="CJ ONLYONE Medium" pitchFamily="18" charset="-127"/>
              <a:ea typeface="CJ ONLYONE Medium" pitchFamily="18" charset="-127"/>
            </a:endParaRPr>
          </a:p>
          <a:p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단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,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본인 아이디어 특성에 맞춰 세부 프로세스 가감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/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변경하여도 무방합니다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476672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latin typeface="CJ ONLYONE Medium" pitchFamily="18" charset="-127"/>
                <a:ea typeface="CJ ONLYONE Medium" pitchFamily="18" charset="-127"/>
              </a:rPr>
              <a:t> 접수 방법 </a:t>
            </a:r>
            <a:endParaRPr lang="ko-KR" altLang="en-US" dirty="0">
              <a:latin typeface="CJ ONLYONE Medium" pitchFamily="18" charset="-127"/>
              <a:ea typeface="CJ ONLYONE Medium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982469"/>
            <a:ext cx="88204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 smtClean="0">
                <a:latin typeface="+mn-ea"/>
                <a:hlinkClick r:id="rId2"/>
              </a:rPr>
              <a:t>cgvtoc14@gmail.com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으로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이메일 접수 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(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접수 기한 준수 必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)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251520" y="260648"/>
            <a:ext cx="8568952" cy="6336704"/>
          </a:xfrm>
          <a:prstGeom prst="rect">
            <a:avLst/>
          </a:prstGeom>
          <a:noFill/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1576537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latin typeface="CJ ONLYONE Medium" pitchFamily="18" charset="-127"/>
                <a:ea typeface="CJ ONLYONE Medium" pitchFamily="18" charset="-127"/>
              </a:rPr>
              <a:t> 접수 시 유의사항 </a:t>
            </a:r>
            <a:endParaRPr lang="ko-KR" altLang="en-US" dirty="0">
              <a:latin typeface="CJ ONLYONE Medium" pitchFamily="18" charset="-127"/>
              <a:ea typeface="CJ ONLYONE Medium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2082334"/>
            <a:ext cx="88204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- Power Point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로 작성 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(PPT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기준 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10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페이지 내외 분량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5536" y="2442374"/>
            <a:ext cx="8820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-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메일 제목은 아래와 같이 설정해주세요</a:t>
            </a:r>
            <a:endParaRPr lang="en-US" altLang="ko-KR" sz="1600" dirty="0">
              <a:latin typeface="CJ ONLYONE Medium" pitchFamily="18" charset="-127"/>
              <a:ea typeface="CJ ONLYONE Medium" pitchFamily="18" charset="-127"/>
            </a:endParaRPr>
          </a:p>
          <a:p>
            <a:r>
              <a:rPr lang="en-US" altLang="ko-KR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[CGV] TOC </a:t>
            </a:r>
            <a:r>
              <a:rPr lang="en-US" altLang="ko-KR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14</a:t>
            </a:r>
            <a:r>
              <a:rPr lang="ko-KR" altLang="en-US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기에 </a:t>
            </a:r>
            <a:r>
              <a:rPr lang="ko-KR" altLang="en-US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지원합니다</a:t>
            </a:r>
            <a:r>
              <a:rPr lang="en-US" altLang="ko-KR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_</a:t>
            </a:r>
            <a:r>
              <a:rPr lang="ko-KR" altLang="en-US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홍길동</a:t>
            </a:r>
            <a:r>
              <a:rPr lang="en-US" altLang="ko-KR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(</a:t>
            </a:r>
            <a:r>
              <a:rPr lang="ko-KR" altLang="en-US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본인이름</a:t>
            </a:r>
            <a:r>
              <a:rPr lang="en-US" altLang="ko-KR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5536" y="3204265"/>
            <a:ext cx="8820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-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첨부파일 제목은 아래와 같이 설정해주세요</a:t>
            </a:r>
            <a:endParaRPr lang="en-US" altLang="ko-KR" sz="1600" dirty="0" smtClean="0">
              <a:latin typeface="CJ ONLYONE Medium" pitchFamily="18" charset="-127"/>
              <a:ea typeface="CJ ONLYONE Medium" pitchFamily="18" charset="-127"/>
            </a:endParaRPr>
          </a:p>
          <a:p>
            <a:r>
              <a:rPr lang="en-US" altLang="ko-KR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[</a:t>
            </a:r>
            <a:r>
              <a:rPr lang="ko-KR" altLang="en-US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제안서</a:t>
            </a:r>
            <a:r>
              <a:rPr lang="en-US" altLang="ko-KR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_</a:t>
            </a:r>
            <a:r>
              <a:rPr lang="ko-KR" altLang="en-US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본인이름</a:t>
            </a:r>
            <a:r>
              <a:rPr lang="en-US" altLang="ko-KR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]CGV TOC </a:t>
            </a:r>
            <a:r>
              <a:rPr lang="en-US" altLang="ko-KR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14</a:t>
            </a:r>
            <a:r>
              <a:rPr lang="ko-KR" altLang="en-US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기 </a:t>
            </a:r>
            <a:r>
              <a:rPr lang="ko-KR" altLang="en-US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지원</a:t>
            </a:r>
          </a:p>
          <a:p>
            <a:r>
              <a:rPr lang="en-US" altLang="ko-KR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[</a:t>
            </a:r>
            <a:r>
              <a:rPr lang="ko-KR" altLang="en-US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자기소개서</a:t>
            </a:r>
            <a:r>
              <a:rPr lang="en-US" altLang="ko-KR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_</a:t>
            </a:r>
            <a:r>
              <a:rPr lang="ko-KR" altLang="en-US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본인이름</a:t>
            </a:r>
            <a:r>
              <a:rPr lang="en-US" altLang="ko-KR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]CGV TOC </a:t>
            </a:r>
            <a:r>
              <a:rPr lang="en-US" altLang="ko-KR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14</a:t>
            </a:r>
            <a:r>
              <a:rPr lang="ko-KR" altLang="en-US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기 </a:t>
            </a:r>
            <a:r>
              <a:rPr lang="ko-KR" altLang="en-US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지원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5536" y="4221088"/>
            <a:ext cx="8820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- 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자기소개서와 아이디어 제안서 모두 제출해야 하며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,</a:t>
            </a:r>
          </a:p>
          <a:p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두 가지 </a:t>
            </a:r>
            <a:r>
              <a:rPr lang="ko-KR" altLang="en-US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모두 </a:t>
            </a:r>
            <a:r>
              <a:rPr lang="en-US" altLang="ko-KR" sz="160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PDF </a:t>
            </a:r>
            <a:r>
              <a:rPr lang="ko-KR" altLang="en-US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파일로 변환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하여 메일 </a:t>
            </a:r>
            <a:r>
              <a:rPr lang="ko-KR" altLang="en-US" sz="1600" dirty="0" smtClean="0">
                <a:solidFill>
                  <a:srgbClr val="FF0000"/>
                </a:solidFill>
                <a:latin typeface="CJ ONLYONE Medium" pitchFamily="18" charset="-127"/>
                <a:ea typeface="CJ ONLYONE Medium" pitchFamily="18" charset="-127"/>
              </a:rPr>
              <a:t>본문에 대용량 첨부</a:t>
            </a:r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해주세요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.</a:t>
            </a:r>
            <a:endParaRPr lang="ko-KR" altLang="en-US" sz="1600" dirty="0" smtClean="0">
              <a:latin typeface="CJ ONLYONE Medium" pitchFamily="18" charset="-127"/>
              <a:ea typeface="CJ ONLYONE Medium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5536" y="5085184"/>
            <a:ext cx="8820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i="1" dirty="0" smtClean="0">
                <a:latin typeface="CJ ONLYONE Medium" pitchFamily="18" charset="-127"/>
                <a:ea typeface="CJ ONLYONE Medium" pitchFamily="18" charset="-127"/>
              </a:rPr>
              <a:t>※ </a:t>
            </a:r>
            <a:r>
              <a:rPr lang="ko-KR" altLang="en-US" sz="1600" i="1" dirty="0" smtClean="0">
                <a:latin typeface="CJ ONLYONE Medium" pitchFamily="18" charset="-127"/>
                <a:ea typeface="CJ ONLYONE Medium" pitchFamily="18" charset="-127"/>
              </a:rPr>
              <a:t>위 유의사항을 반드시 확인하여 제출을 부탁 드리며</a:t>
            </a:r>
            <a:r>
              <a:rPr lang="en-US" altLang="ko-KR" sz="1600" i="1" dirty="0" smtClean="0">
                <a:latin typeface="CJ ONLYONE Medium" pitchFamily="18" charset="-127"/>
                <a:ea typeface="CJ ONLYONE Medium" pitchFamily="18" charset="-127"/>
              </a:rPr>
              <a:t>,</a:t>
            </a:r>
          </a:p>
          <a:p>
            <a:r>
              <a:rPr lang="ko-KR" altLang="en-US" sz="1600" i="1" dirty="0" smtClean="0">
                <a:latin typeface="CJ ONLYONE Medium" pitchFamily="18" charset="-127"/>
                <a:ea typeface="CJ ONLYONE Medium" pitchFamily="18" charset="-127"/>
              </a:rPr>
              <a:t>불이행으로 인한 면접 심사 과정에서의 불이익이 있을 수 있음을 사전 안내드립니다</a:t>
            </a:r>
            <a:r>
              <a:rPr lang="en-US" altLang="ko-KR" sz="1600" i="1" dirty="0" smtClean="0">
                <a:latin typeface="CJ ONLYONE Medium" pitchFamily="18" charset="-127"/>
                <a:ea typeface="CJ ONLYONE Medium" pitchFamily="18" charset="-127"/>
              </a:rPr>
              <a:t>.</a:t>
            </a:r>
            <a:endParaRPr lang="ko-KR" altLang="en-US" sz="1600" i="1" dirty="0" smtClean="0">
              <a:latin typeface="CJ ONLYONE Medium" pitchFamily="18" charset="-127"/>
              <a:ea typeface="CJ ONLYONE Medium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91880" y="6042774"/>
            <a:ext cx="53285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latin typeface="CJ ONLYONE Medium" pitchFamily="18" charset="-127"/>
                <a:ea typeface="CJ ONLYONE Medium" pitchFamily="18" charset="-127"/>
              </a:rPr>
              <a:t>관련 문의 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: 02-2257-6325/ </a:t>
            </a:r>
            <a:r>
              <a:rPr lang="en-US" altLang="ko-KR" sz="1600" b="1" dirty="0" smtClean="0">
                <a:latin typeface="+mn-ea"/>
                <a:hlinkClick r:id="rId2"/>
              </a:rPr>
              <a:t>cgvtoc14@gmail.com</a:t>
            </a:r>
            <a:r>
              <a:rPr lang="en-US" altLang="ko-KR" sz="1600" dirty="0" smtClean="0">
                <a:latin typeface="CJ ONLYONE Medium" pitchFamily="18" charset="-127"/>
                <a:ea typeface="CJ ONLYONE Medium" pitchFamily="18" charset="-127"/>
              </a:rPr>
              <a:t> </a:t>
            </a:r>
            <a:endParaRPr lang="ko-KR" altLang="en-US" sz="1600" dirty="0" smtClean="0">
              <a:latin typeface="CJ ONLYONE Medium" pitchFamily="18" charset="-127"/>
              <a:ea typeface="CJ ONLYONE Medium" pitchFamily="18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284</Words>
  <Application>Microsoft Office PowerPoint</Application>
  <PresentationFormat>화면 슬라이드 쇼(4:3)</PresentationFormat>
  <Paragraphs>28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슬라이드 1</vt:lpstr>
      <vt:lpstr>슬라이드 2</vt:lpstr>
      <vt:lpstr>슬라이드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cgv</dc:creator>
  <cp:lastModifiedBy>cgv</cp:lastModifiedBy>
  <cp:revision>9</cp:revision>
  <dcterms:created xsi:type="dcterms:W3CDTF">2015-11-30T12:58:46Z</dcterms:created>
  <dcterms:modified xsi:type="dcterms:W3CDTF">2018-11-16T01:36:55Z</dcterms:modified>
</cp:coreProperties>
</file>