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2" r:id="rId3"/>
    <p:sldId id="263" r:id="rId4"/>
    <p:sldId id="264" r:id="rId5"/>
    <p:sldId id="265" r:id="rId6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11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1BCF6-C17B-414E-80AA-5DFF7F80EC61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C909A-75A3-4157-9D89-51B2268E8B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909A-75A3-4157-9D89-51B2268E8B6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A2712-DC65-40BD-8A5F-65464233FBAB}" type="datetimeFigureOut">
              <a:rPr lang="ko-KR" altLang="en-US" smtClean="0"/>
              <a:pPr/>
              <a:t>2015-03-16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팀 지원서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616250"/>
              </p:ext>
            </p:extLst>
          </p:nvPr>
        </p:nvGraphicFramePr>
        <p:xfrm>
          <a:off x="260649" y="1043609"/>
          <a:ext cx="6408711" cy="10256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8130"/>
                <a:gridCol w="2505878"/>
                <a:gridCol w="1031832"/>
                <a:gridCol w="1912871"/>
              </a:tblGrid>
              <a:tr h="3600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팀 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인원수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8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팀 장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baseline="0" dirty="0" smtClean="0"/>
                        <a:t>구성원간</a:t>
                      </a:r>
                      <a:r>
                        <a:rPr lang="ko-KR" altLang="en-US" sz="1000" b="1" dirty="0" smtClean="0"/>
                        <a:t> 관계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355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대표 연락처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대표 </a:t>
                      </a:r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1332842"/>
              </p:ext>
            </p:extLst>
          </p:nvPr>
        </p:nvGraphicFramePr>
        <p:xfrm>
          <a:off x="260648" y="2051719"/>
          <a:ext cx="6408712" cy="6336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08712"/>
              </a:tblGrid>
              <a:tr h="2630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팀 소개 및 활동포부를</a:t>
                      </a:r>
                      <a:r>
                        <a:rPr lang="ko-KR" altLang="en-US" sz="1050" b="1" baseline="0" dirty="0" smtClean="0"/>
                        <a:t> 작성해주세요</a:t>
                      </a:r>
                      <a:r>
                        <a:rPr lang="en-US" altLang="ko-KR" sz="1050" b="1" baseline="0" dirty="0" smtClean="0"/>
                        <a:t>. </a:t>
                      </a:r>
                      <a:r>
                        <a:rPr lang="en-US" altLang="ko-KR" sz="1050" b="1" dirty="0" smtClean="0"/>
                        <a:t> </a:t>
                      </a:r>
                      <a:endParaRPr lang="ko-KR" altLang="en-US" sz="105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921771">
                <a:tc>
                  <a:txBody>
                    <a:bodyPr/>
                    <a:lstStyle/>
                    <a:p>
                      <a:pPr latinLnBrk="1"/>
                      <a:endParaRPr lang="en-US" altLang="ko-KR" sz="500" dirty="0" smtClean="0"/>
                    </a:p>
                  </a:txBody>
                  <a:tcPr/>
                </a:tc>
              </a:tr>
              <a:tr h="3201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 smtClean="0"/>
                        <a:t>아파트 관리에 대해 자유롭게 작성해주세요</a:t>
                      </a:r>
                      <a:endParaRPr lang="en-US" altLang="ko-KR" sz="700" b="1" baseline="0" dirty="0" smtClean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89384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  <a:tr h="277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아파트 관리업체를 대중에게 알릴 수 있는 홍보방안을 작성해주세요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652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60648" y="8460433"/>
            <a:ext cx="3744416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/>
              <a:t>지원서 제목은</a:t>
            </a:r>
            <a:r>
              <a:rPr lang="en-US" altLang="ko-KR" sz="1050" b="1" dirty="0" smtClean="0"/>
              <a:t> ‘</a:t>
            </a:r>
            <a:r>
              <a:rPr lang="ko-KR" altLang="en-US" sz="1050" b="1" dirty="0" smtClean="0"/>
              <a:t>우리관리</a:t>
            </a:r>
            <a:r>
              <a:rPr lang="en-US" altLang="ko-KR" sz="1050" b="1" dirty="0" smtClean="0"/>
              <a:t>1</a:t>
            </a:r>
            <a:r>
              <a:rPr lang="ko-KR" altLang="en-US" sz="1050" b="1" dirty="0" smtClean="0"/>
              <a:t>기지원서</a:t>
            </a:r>
            <a:r>
              <a:rPr lang="en-US" altLang="ko-KR" sz="1050" b="1" dirty="0" smtClean="0"/>
              <a:t>_(</a:t>
            </a:r>
            <a:r>
              <a:rPr lang="ko-KR" altLang="en-US" sz="1050" b="1" dirty="0" err="1" smtClean="0"/>
              <a:t>팀명</a:t>
            </a:r>
            <a:r>
              <a:rPr lang="en-US" altLang="ko-KR" sz="1050" b="1" dirty="0" smtClean="0"/>
              <a:t>)’</a:t>
            </a:r>
            <a:r>
              <a:rPr lang="ko-KR" altLang="en-US" sz="1050" b="1" dirty="0" smtClean="0"/>
              <a:t>으로</a:t>
            </a:r>
            <a:r>
              <a:rPr lang="en-US" altLang="ko-KR" sz="1050" b="1" dirty="0" smtClean="0"/>
              <a:t> </a:t>
            </a:r>
            <a:r>
              <a:rPr lang="ko-KR" altLang="en-US" sz="1050" b="1" dirty="0" smtClean="0"/>
              <a:t>보내주세요</a:t>
            </a:r>
            <a:r>
              <a:rPr lang="en-US" altLang="ko-KR" sz="1050" dirty="0" smtClean="0"/>
              <a:t>.</a:t>
            </a:r>
            <a:endParaRPr lang="ko-KR" altLang="en-US" sz="1050" dirty="0" smtClean="0"/>
          </a:p>
          <a:p>
            <a:pPr>
              <a:defRPr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               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팀 지원서</a:t>
            </a:r>
            <a:r>
              <a:rPr lang="en-US" altLang="ko-KR" sz="1400" b="1" dirty="0" smtClean="0">
                <a:latin typeface="+mj-ea"/>
                <a:ea typeface="+mj-ea"/>
              </a:rPr>
              <a:t>(   </a:t>
            </a:r>
            <a:r>
              <a:rPr lang="en-US" altLang="ko-KR" sz="1400" dirty="0" smtClean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팀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명  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   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616250"/>
              </p:ext>
            </p:extLst>
          </p:nvPr>
        </p:nvGraphicFramePr>
        <p:xfrm>
          <a:off x="404664" y="971600"/>
          <a:ext cx="6120680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936104"/>
                <a:gridCol w="1872208"/>
                <a:gridCol w="720080"/>
                <a:gridCol w="1512168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                            (</a:t>
                      </a:r>
                      <a:r>
                        <a:rPr lang="ko-KR" altLang="en-US" sz="1000" dirty="0" smtClean="0"/>
                        <a:t>양</a:t>
                      </a:r>
                      <a:r>
                        <a:rPr lang="en-US" altLang="ko-KR" sz="1000" baseline="0" dirty="0" smtClean="0"/>
                        <a:t> / </a:t>
                      </a:r>
                      <a:r>
                        <a:rPr lang="ko-KR" altLang="en-US" sz="1000" baseline="0" dirty="0" smtClean="0"/>
                        <a:t>음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9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2129924"/>
              </p:ext>
            </p:extLst>
          </p:nvPr>
        </p:nvGraphicFramePr>
        <p:xfrm>
          <a:off x="404664" y="2411760"/>
          <a:ext cx="6120680" cy="936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304256"/>
                <a:gridCol w="792088"/>
                <a:gridCol w="2232248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r>
                        <a:rPr lang="en-US" altLang="ko-KR" sz="1000" b="1" dirty="0" smtClean="0"/>
                        <a:t>/</a:t>
                      </a:r>
                      <a:r>
                        <a:rPr lang="ko-KR" altLang="en-US" sz="1000" b="1" dirty="0" smtClean="0"/>
                        <a:t>학기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재학여부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/>
                        <a:t>특기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err="1" smtClean="0"/>
                        <a:t>포토샵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일러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동영상편집</a:t>
                      </a:r>
                      <a:r>
                        <a:rPr lang="en-US" altLang="ko-KR" sz="900" b="1" dirty="0" smtClean="0"/>
                        <a:t>, PT, </a:t>
                      </a:r>
                      <a:r>
                        <a:rPr lang="ko-KR" altLang="en-US" sz="900" b="1" dirty="0" smtClean="0"/>
                        <a:t>사진촬영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리서치</a:t>
                      </a:r>
                      <a:r>
                        <a:rPr lang="en-US" altLang="ko-KR" sz="900" b="1" dirty="0" smtClean="0"/>
                        <a:t> </a:t>
                      </a:r>
                      <a:r>
                        <a:rPr lang="ko-KR" altLang="en-US" sz="900" b="1" dirty="0" smtClean="0"/>
                        <a:t>등 자신 있는 분야</a:t>
                      </a:r>
                      <a:r>
                        <a:rPr lang="en-US" altLang="ko-KR" sz="900" b="1" dirty="0" smtClean="0"/>
                        <a:t>)</a:t>
                      </a:r>
                      <a:r>
                        <a:rPr lang="ko-KR" altLang="en-US" sz="900" b="1" dirty="0" smtClean="0"/>
                        <a:t> </a:t>
                      </a:r>
                      <a:endParaRPr lang="ko-KR" altLang="en-US" sz="9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2493090"/>
              </p:ext>
            </p:extLst>
          </p:nvPr>
        </p:nvGraphicFramePr>
        <p:xfrm>
          <a:off x="404664" y="4271392"/>
          <a:ext cx="6120680" cy="1380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088232"/>
                <a:gridCol w="504056"/>
                <a:gridCol w="1656184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대외활동 경험</a:t>
                      </a:r>
                      <a:endParaRPr lang="en-US" altLang="ko-KR" sz="1000" b="1" dirty="0" smtClean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활동명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활동내용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활동기간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1440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5002555"/>
              </p:ext>
            </p:extLst>
          </p:nvPr>
        </p:nvGraphicFramePr>
        <p:xfrm>
          <a:off x="404664" y="5724128"/>
          <a:ext cx="6120680" cy="2952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자기 소개를 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2420837"/>
              </p:ext>
            </p:extLst>
          </p:nvPr>
        </p:nvGraphicFramePr>
        <p:xfrm>
          <a:off x="404664" y="3419872"/>
          <a:ext cx="6120680" cy="772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3240360"/>
                <a:gridCol w="1080120"/>
                <a:gridCol w="1008112"/>
              </a:tblGrid>
              <a:tr h="26288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SNS</a:t>
                      </a:r>
                    </a:p>
                    <a:p>
                      <a:pPr algn="ctr" latinLnBrk="1"/>
                      <a:r>
                        <a:rPr lang="ko-KR" altLang="en-US" sz="1000" b="1" dirty="0" smtClean="0"/>
                        <a:t>활동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일평균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               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팀 지원서</a:t>
            </a:r>
            <a:r>
              <a:rPr lang="en-US" altLang="ko-KR" sz="1400" b="1" dirty="0" smtClean="0">
                <a:latin typeface="+mj-ea"/>
                <a:ea typeface="+mj-ea"/>
              </a:rPr>
              <a:t>(   </a:t>
            </a:r>
            <a:r>
              <a:rPr lang="en-US" altLang="ko-KR" sz="1400" dirty="0" smtClean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팀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명  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   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616250"/>
              </p:ext>
            </p:extLst>
          </p:nvPr>
        </p:nvGraphicFramePr>
        <p:xfrm>
          <a:off x="404664" y="971600"/>
          <a:ext cx="6120680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936104"/>
                <a:gridCol w="1872208"/>
                <a:gridCol w="720080"/>
                <a:gridCol w="1512168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                            (</a:t>
                      </a:r>
                      <a:r>
                        <a:rPr lang="ko-KR" altLang="en-US" sz="1000" dirty="0" smtClean="0"/>
                        <a:t>양</a:t>
                      </a:r>
                      <a:r>
                        <a:rPr lang="en-US" altLang="ko-KR" sz="1000" baseline="0" dirty="0" smtClean="0"/>
                        <a:t> / </a:t>
                      </a:r>
                      <a:r>
                        <a:rPr lang="ko-KR" altLang="en-US" sz="1000" baseline="0" dirty="0" smtClean="0"/>
                        <a:t>음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9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2129924"/>
              </p:ext>
            </p:extLst>
          </p:nvPr>
        </p:nvGraphicFramePr>
        <p:xfrm>
          <a:off x="404664" y="2411760"/>
          <a:ext cx="6120680" cy="936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304256"/>
                <a:gridCol w="792088"/>
                <a:gridCol w="2232248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r>
                        <a:rPr lang="en-US" altLang="ko-KR" sz="1000" b="1" dirty="0" smtClean="0"/>
                        <a:t>/</a:t>
                      </a:r>
                      <a:r>
                        <a:rPr lang="ko-KR" altLang="en-US" sz="1000" b="1" dirty="0" smtClean="0"/>
                        <a:t>학기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재학여부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/>
                        <a:t>특기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err="1" smtClean="0"/>
                        <a:t>포토샵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일러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동영상편집</a:t>
                      </a:r>
                      <a:r>
                        <a:rPr lang="en-US" altLang="ko-KR" sz="900" b="1" dirty="0" smtClean="0"/>
                        <a:t>, PT, </a:t>
                      </a:r>
                      <a:r>
                        <a:rPr lang="ko-KR" altLang="en-US" sz="900" b="1" dirty="0" smtClean="0"/>
                        <a:t>사진촬영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리서치</a:t>
                      </a:r>
                      <a:r>
                        <a:rPr lang="en-US" altLang="ko-KR" sz="900" b="1" dirty="0" smtClean="0"/>
                        <a:t> </a:t>
                      </a:r>
                      <a:r>
                        <a:rPr lang="ko-KR" altLang="en-US" sz="900" b="1" dirty="0" smtClean="0"/>
                        <a:t>등 자신 있는 분야</a:t>
                      </a:r>
                      <a:r>
                        <a:rPr lang="en-US" altLang="ko-KR" sz="900" b="1" dirty="0" smtClean="0"/>
                        <a:t>)</a:t>
                      </a:r>
                      <a:r>
                        <a:rPr lang="ko-KR" altLang="en-US" sz="900" b="1" dirty="0" smtClean="0"/>
                        <a:t> </a:t>
                      </a:r>
                      <a:endParaRPr lang="ko-KR" altLang="en-US" sz="9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2493090"/>
              </p:ext>
            </p:extLst>
          </p:nvPr>
        </p:nvGraphicFramePr>
        <p:xfrm>
          <a:off x="404664" y="4271392"/>
          <a:ext cx="6120680" cy="1380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088232"/>
                <a:gridCol w="504056"/>
                <a:gridCol w="1656184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대외활동 경험</a:t>
                      </a:r>
                      <a:endParaRPr lang="en-US" altLang="ko-KR" sz="1000" b="1" dirty="0" smtClean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활동명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활동내용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활동기간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1440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5002555"/>
              </p:ext>
            </p:extLst>
          </p:nvPr>
        </p:nvGraphicFramePr>
        <p:xfrm>
          <a:off x="404664" y="5724128"/>
          <a:ext cx="6120680" cy="2952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자기 소개를 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2420837"/>
              </p:ext>
            </p:extLst>
          </p:nvPr>
        </p:nvGraphicFramePr>
        <p:xfrm>
          <a:off x="404664" y="3419872"/>
          <a:ext cx="6120680" cy="772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3240360"/>
                <a:gridCol w="1080120"/>
                <a:gridCol w="1008112"/>
              </a:tblGrid>
              <a:tr h="26288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SNS</a:t>
                      </a:r>
                    </a:p>
                    <a:p>
                      <a:pPr algn="ctr" latinLnBrk="1"/>
                      <a:r>
                        <a:rPr lang="ko-KR" altLang="en-US" sz="1000" b="1" dirty="0" smtClean="0"/>
                        <a:t>활동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일평균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               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팀 지원서</a:t>
            </a:r>
            <a:r>
              <a:rPr lang="en-US" altLang="ko-KR" sz="1400" b="1" dirty="0" smtClean="0">
                <a:latin typeface="+mj-ea"/>
                <a:ea typeface="+mj-ea"/>
              </a:rPr>
              <a:t>(   </a:t>
            </a:r>
            <a:r>
              <a:rPr lang="en-US" altLang="ko-KR" sz="1400" dirty="0" smtClean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팀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명  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   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616250"/>
              </p:ext>
            </p:extLst>
          </p:nvPr>
        </p:nvGraphicFramePr>
        <p:xfrm>
          <a:off x="404664" y="971600"/>
          <a:ext cx="6120680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936104"/>
                <a:gridCol w="1872208"/>
                <a:gridCol w="720080"/>
                <a:gridCol w="1512168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                            (</a:t>
                      </a:r>
                      <a:r>
                        <a:rPr lang="ko-KR" altLang="en-US" sz="1000" dirty="0" smtClean="0"/>
                        <a:t>양</a:t>
                      </a:r>
                      <a:r>
                        <a:rPr lang="en-US" altLang="ko-KR" sz="1000" baseline="0" dirty="0" smtClean="0"/>
                        <a:t> / </a:t>
                      </a:r>
                      <a:r>
                        <a:rPr lang="ko-KR" altLang="en-US" sz="1000" baseline="0" dirty="0" smtClean="0"/>
                        <a:t>음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9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2129924"/>
              </p:ext>
            </p:extLst>
          </p:nvPr>
        </p:nvGraphicFramePr>
        <p:xfrm>
          <a:off x="404664" y="2411760"/>
          <a:ext cx="6120680" cy="936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304256"/>
                <a:gridCol w="792088"/>
                <a:gridCol w="2232248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r>
                        <a:rPr lang="en-US" altLang="ko-KR" sz="1000" b="1" dirty="0" smtClean="0"/>
                        <a:t>/</a:t>
                      </a:r>
                      <a:r>
                        <a:rPr lang="ko-KR" altLang="en-US" sz="1000" b="1" dirty="0" smtClean="0"/>
                        <a:t>학기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재학여부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/>
                        <a:t>특기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err="1" smtClean="0"/>
                        <a:t>포토샵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일러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동영상편집</a:t>
                      </a:r>
                      <a:r>
                        <a:rPr lang="en-US" altLang="ko-KR" sz="900" b="1" dirty="0" smtClean="0"/>
                        <a:t>, PT, </a:t>
                      </a:r>
                      <a:r>
                        <a:rPr lang="ko-KR" altLang="en-US" sz="900" b="1" dirty="0" smtClean="0"/>
                        <a:t>사진촬영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리서치</a:t>
                      </a:r>
                      <a:r>
                        <a:rPr lang="en-US" altLang="ko-KR" sz="900" b="1" dirty="0" smtClean="0"/>
                        <a:t> </a:t>
                      </a:r>
                      <a:r>
                        <a:rPr lang="ko-KR" altLang="en-US" sz="900" b="1" dirty="0" smtClean="0"/>
                        <a:t>등 자신 있는 분야</a:t>
                      </a:r>
                      <a:r>
                        <a:rPr lang="en-US" altLang="ko-KR" sz="900" b="1" dirty="0" smtClean="0"/>
                        <a:t>)</a:t>
                      </a:r>
                      <a:r>
                        <a:rPr lang="ko-KR" altLang="en-US" sz="900" b="1" dirty="0" smtClean="0"/>
                        <a:t> </a:t>
                      </a:r>
                      <a:endParaRPr lang="ko-KR" altLang="en-US" sz="9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2493090"/>
              </p:ext>
            </p:extLst>
          </p:nvPr>
        </p:nvGraphicFramePr>
        <p:xfrm>
          <a:off x="404664" y="4271392"/>
          <a:ext cx="6120680" cy="1380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088232"/>
                <a:gridCol w="504056"/>
                <a:gridCol w="1656184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대외활동 경험</a:t>
                      </a:r>
                      <a:endParaRPr lang="en-US" altLang="ko-KR" sz="1000" b="1" dirty="0" smtClean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활동명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활동내용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활동기간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1440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5002555"/>
              </p:ext>
            </p:extLst>
          </p:nvPr>
        </p:nvGraphicFramePr>
        <p:xfrm>
          <a:off x="404664" y="5724128"/>
          <a:ext cx="6120680" cy="2952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자기 소개를 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2420837"/>
              </p:ext>
            </p:extLst>
          </p:nvPr>
        </p:nvGraphicFramePr>
        <p:xfrm>
          <a:off x="404664" y="3419872"/>
          <a:ext cx="6120680" cy="772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3240360"/>
                <a:gridCol w="1080120"/>
                <a:gridCol w="1008112"/>
              </a:tblGrid>
              <a:tr h="26288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SNS</a:t>
                      </a:r>
                    </a:p>
                    <a:p>
                      <a:pPr algn="ctr" latinLnBrk="1"/>
                      <a:r>
                        <a:rPr lang="ko-KR" altLang="en-US" sz="1000" b="1" dirty="0" smtClean="0"/>
                        <a:t>활동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일평균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67544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               우리관리 대학생 </a:t>
            </a:r>
            <a:r>
              <a:rPr lang="ko-KR" altLang="en-US" sz="1400" b="1" dirty="0" err="1" smtClean="0">
                <a:latin typeface="+mj-ea"/>
                <a:ea typeface="+mj-ea"/>
              </a:rPr>
              <a:t>서포터즈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1</a:t>
            </a:r>
            <a:r>
              <a:rPr lang="ko-KR" altLang="en-US" sz="1400" b="1" dirty="0" smtClean="0">
                <a:latin typeface="+mj-ea"/>
                <a:ea typeface="+mj-ea"/>
              </a:rPr>
              <a:t>기 팀 지원서</a:t>
            </a:r>
            <a:r>
              <a:rPr lang="en-US" altLang="ko-KR" sz="1400" b="1" dirty="0" smtClean="0">
                <a:latin typeface="+mj-ea"/>
                <a:ea typeface="+mj-ea"/>
              </a:rPr>
              <a:t>(   </a:t>
            </a:r>
            <a:r>
              <a:rPr lang="en-US" altLang="ko-KR" sz="1400" dirty="0" smtClean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</a:rPr>
              <a:t>  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팀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명  </a:t>
            </a:r>
            <a:r>
              <a:rPr lang="en-US" altLang="ko-KR" sz="1400" b="1" dirty="0" smtClean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   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616250"/>
              </p:ext>
            </p:extLst>
          </p:nvPr>
        </p:nvGraphicFramePr>
        <p:xfrm>
          <a:off x="404664" y="971600"/>
          <a:ext cx="6120680" cy="136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936104"/>
                <a:gridCol w="1872208"/>
                <a:gridCol w="720080"/>
                <a:gridCol w="1512168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                            (</a:t>
                      </a:r>
                      <a:r>
                        <a:rPr lang="ko-KR" altLang="en-US" sz="1000" dirty="0" smtClean="0"/>
                        <a:t>양</a:t>
                      </a:r>
                      <a:r>
                        <a:rPr lang="en-US" altLang="ko-KR" sz="1000" baseline="0" dirty="0" smtClean="0"/>
                        <a:t> / </a:t>
                      </a:r>
                      <a:r>
                        <a:rPr lang="ko-KR" altLang="en-US" sz="1000" baseline="0" dirty="0" smtClean="0"/>
                        <a:t>음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29996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주소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2129924"/>
              </p:ext>
            </p:extLst>
          </p:nvPr>
        </p:nvGraphicFramePr>
        <p:xfrm>
          <a:off x="404664" y="2411760"/>
          <a:ext cx="6120680" cy="936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304256"/>
                <a:gridCol w="792088"/>
                <a:gridCol w="2232248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r>
                        <a:rPr lang="en-US" altLang="ko-KR" sz="1000" b="1" dirty="0" smtClean="0"/>
                        <a:t>/</a:t>
                      </a:r>
                      <a:r>
                        <a:rPr lang="ko-KR" altLang="en-US" sz="1000" b="1" dirty="0" smtClean="0"/>
                        <a:t>학기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재학여부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/>
                        <a:t>특기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err="1" smtClean="0"/>
                        <a:t>포토샵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일러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동영상편집</a:t>
                      </a:r>
                      <a:r>
                        <a:rPr lang="en-US" altLang="ko-KR" sz="900" b="1" dirty="0" smtClean="0"/>
                        <a:t>, PT, </a:t>
                      </a:r>
                      <a:r>
                        <a:rPr lang="ko-KR" altLang="en-US" sz="900" b="1" dirty="0" smtClean="0"/>
                        <a:t>사진촬영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dirty="0" smtClean="0"/>
                        <a:t>리서치</a:t>
                      </a:r>
                      <a:r>
                        <a:rPr lang="en-US" altLang="ko-KR" sz="900" b="1" dirty="0" smtClean="0"/>
                        <a:t> </a:t>
                      </a:r>
                      <a:r>
                        <a:rPr lang="ko-KR" altLang="en-US" sz="900" b="1" dirty="0" smtClean="0"/>
                        <a:t>등 자신 있는 분야</a:t>
                      </a:r>
                      <a:r>
                        <a:rPr lang="en-US" altLang="ko-KR" sz="900" b="1" dirty="0" smtClean="0"/>
                        <a:t>)</a:t>
                      </a:r>
                      <a:r>
                        <a:rPr lang="ko-KR" altLang="en-US" sz="900" b="1" dirty="0" smtClean="0"/>
                        <a:t> </a:t>
                      </a:r>
                      <a:endParaRPr lang="ko-KR" altLang="en-US" sz="900" b="1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2493090"/>
              </p:ext>
            </p:extLst>
          </p:nvPr>
        </p:nvGraphicFramePr>
        <p:xfrm>
          <a:off x="404664" y="4271392"/>
          <a:ext cx="6120680" cy="1380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088232"/>
                <a:gridCol w="504056"/>
                <a:gridCol w="1656184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대외활동 경험</a:t>
                      </a:r>
                      <a:endParaRPr lang="en-US" altLang="ko-KR" sz="1000" b="1" dirty="0" smtClean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활동명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직책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활동내용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활동기간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1440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5002555"/>
              </p:ext>
            </p:extLst>
          </p:nvPr>
        </p:nvGraphicFramePr>
        <p:xfrm>
          <a:off x="404664" y="5724128"/>
          <a:ext cx="6120680" cy="2952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자기 소개를 해주세요</a:t>
                      </a:r>
                      <a:r>
                        <a:rPr lang="en-US" altLang="ko-KR" sz="1000" b="1" dirty="0" smtClean="0"/>
                        <a:t>.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92288">
                <a:tc>
                  <a:txBody>
                    <a:bodyPr/>
                    <a:lstStyle/>
                    <a:p>
                      <a:pPr latinLnBrk="1"/>
                      <a:endParaRPr lang="en-US" altLang="ko-KR" sz="1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032" y="223493"/>
            <a:ext cx="1124744" cy="551828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2420837"/>
              </p:ext>
            </p:extLst>
          </p:nvPr>
        </p:nvGraphicFramePr>
        <p:xfrm>
          <a:off x="404664" y="3419872"/>
          <a:ext cx="6120680" cy="772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3240360"/>
                <a:gridCol w="1080120"/>
                <a:gridCol w="1008112"/>
              </a:tblGrid>
              <a:tr h="26288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SNS</a:t>
                      </a:r>
                    </a:p>
                    <a:p>
                      <a:pPr algn="ctr" latinLnBrk="1"/>
                      <a:r>
                        <a:rPr lang="ko-KR" altLang="en-US" sz="1000" b="1" dirty="0" smtClean="0"/>
                        <a:t>활동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일평균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방문자수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323</Words>
  <Application>Microsoft Office PowerPoint</Application>
  <PresentationFormat>화면 슬라이드 쇼(4:3)</PresentationFormat>
  <Paragraphs>120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yeon</dc:creator>
  <cp:lastModifiedBy>Ralphweiser</cp:lastModifiedBy>
  <cp:revision>115</cp:revision>
  <dcterms:created xsi:type="dcterms:W3CDTF">2013-08-22T07:04:14Z</dcterms:created>
  <dcterms:modified xsi:type="dcterms:W3CDTF">2015-03-16T08:32:20Z</dcterms:modified>
</cp:coreProperties>
</file>