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embeddedFontLst>
    <p:embeddedFont>
      <p:font typeface="G마켓 산스 Bold" panose="02000000000000000000" pitchFamily="50" charset="-127"/>
      <p:regular r:id="rId8"/>
    </p:embeddedFont>
    <p:embeddedFont>
      <p:font typeface="G마켓 산스 Light" panose="02000000000000000000" pitchFamily="50" charset="-127"/>
      <p:regular r:id="rId9"/>
    </p:embeddedFont>
    <p:embeddedFont>
      <p:font typeface="G마켓 산스 Medium" panose="02000000000000000000" pitchFamily="50" charset="-127"/>
      <p:regular r:id="rId10"/>
    </p:embeddedFont>
    <p:embeddedFont>
      <p:font typeface="맑은 고딕" panose="020B0503020000020004" pitchFamily="50" charset="-127"/>
      <p:regular r:id="rId11"/>
      <p:bold r:id="rId1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B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73" autoAdjust="0"/>
    <p:restoredTop sz="94660"/>
  </p:normalViewPr>
  <p:slideViewPr>
    <p:cSldViewPr snapToGrid="0">
      <p:cViewPr>
        <p:scale>
          <a:sx n="75" d="100"/>
          <a:sy n="75" d="100"/>
        </p:scale>
        <p:origin x="2370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248FE8-2F21-D4C4-6804-5162133D1E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1A2CAB3-A8B5-1123-C8C2-55A4274AAA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7C7C48-382E-3321-D42D-2947924D5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3A3D09-0624-D9DE-0D21-69C999819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1635F1-9CF8-873B-F79C-AD5946442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64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165249-CB4C-85BD-A5EB-67D9E314D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653962-79B6-4771-E1BD-41998A5ED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DD26CC-DDAB-95EA-93F5-FC956B114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57D0A83-D316-7E08-A1F2-81979B42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1F8844-C33C-CB73-A315-854FCBE68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458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B83051-0C74-2F01-9967-6EAF8C46A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C10C086-5809-1E8F-7F35-F9BA5741B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D007325-C06E-C5F0-6A3E-EEF5ABAA3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4497C2-E00F-CB4A-6595-A59170E5A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5F73800-3665-378C-ED4E-DECF8C14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8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38F0AD-EC44-274E-4BDD-39D82B7CF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C3436C-459B-B375-AB6C-AF3DCDB808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A65F739-8498-AC92-0CEB-6141C434EE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B819162-EF47-D09A-4950-2CF26670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D812163-D4A3-093F-642A-032B03753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7B6DF2B-9FE8-BED5-5D01-DD3F5242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81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05ED61-99BD-9576-CB3E-2597833DB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6D0385-5031-8C80-6430-684D6F0A3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7740237-1F71-DC64-42AD-45634199F6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0734AE6-6009-C3AB-D4EC-5AB8E9798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D6A455F-2349-461D-ADF1-757B25EE3C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2768E21-B31B-D35A-F417-BC6BBA543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D7A5171-E15F-89AF-212F-C48E270B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8D53A96-4D6F-2886-64C6-1F44BE0A3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345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FE9BC4-7AA1-99E1-BE58-B84BBDD26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04456A7-69D9-E793-ECC9-C52F76CF4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295B04F-F981-EB1E-ECAF-1DBA8963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BD9AD05-9B1B-29D5-11C8-5475355C8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030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2DA91B0-72DB-D07B-A73E-D4AFF46B6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097B0EA-ED31-59FB-6CE6-4E15D3C13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F1AC04-5544-8760-1766-049E09A7C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7243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7CDA56-09AF-4BEF-E5F7-872A596D9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9147C43-4EDD-80D4-9F40-BE56E1266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4F8AF68-C0DC-5012-38FE-415DB2E68D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080CFEB-07FB-7F6D-EA42-AB967554A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46EA1D7-E206-84B0-7D23-9ACC77F86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F402163-6015-4227-77BD-BF2F898E8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58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52D1F4-D4F0-F96C-A7E3-AD60E6433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79AFCBE-B577-FDEC-2E1B-97D167C46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687F55-611B-21C8-BE8B-361A924A21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948854A-59B0-BC03-0D9E-350A710C5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2CD7AE6-7755-0FB2-993B-7777AB7ED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620EDFA-AA20-B10C-AD8A-F5C7C953C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726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604F39-9CB5-D2EA-37EF-6E8B08A85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85895A6-98E8-4D68-44DF-6BE7F8A07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A38822-426F-1C70-CDDC-1B2C116D2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78F819-32BB-551B-5FE1-D34FC6A60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928BE-C972-5E15-CCB1-598A50EFA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3650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DBF69D8-F085-68DA-EC98-D4A3BBE4BA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F380460-5721-E0A1-C74C-1BEA1A42C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D246F9-89E5-8BF5-4AF3-D9FC47FF0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5430C4-8FA9-F7AC-BDE4-C6A6976EE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4D844D-566A-AA7D-49BE-C3BB23EE4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152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40A1534-292A-D248-1919-1B0345F4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0FE787E-73FF-E389-749C-2C8882634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E95BB5-ECE4-6F23-2DCC-16B89A09C9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4A9CB-BF9A-4DD9-828C-983EB096BD36}" type="datetimeFigureOut">
              <a:rPr lang="ko-KR" altLang="en-US" smtClean="0"/>
              <a:t>2023-08-03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CF712A-8E61-E421-6C99-D8DA8AE78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027EE6-46DE-6176-2E9B-5F300D74D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397EC-A33A-4AEE-A591-782004C53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252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0" y="-1"/>
            <a:ext cx="7480300" cy="6858001"/>
          </a:xfrm>
          <a:prstGeom prst="rect">
            <a:avLst/>
          </a:prstGeom>
          <a:solidFill>
            <a:srgbClr val="49BAA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AB8D7C-4371-1863-4C6C-1121C00F5AC0}"/>
              </a:ext>
            </a:extLst>
          </p:cNvPr>
          <p:cNvSpPr txBox="1"/>
          <p:nvPr/>
        </p:nvSpPr>
        <p:spPr>
          <a:xfrm>
            <a:off x="475175" y="65689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2023 - 2</a:t>
            </a:r>
            <a:endParaRPr lang="ko-KR" altLang="en-US" sz="2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9D7F7E-17C5-13C5-EE58-7B210D86F3A7}"/>
              </a:ext>
            </a:extLst>
          </p:cNvPr>
          <p:cNvSpPr txBox="1"/>
          <p:nvPr/>
        </p:nvSpPr>
        <p:spPr>
          <a:xfrm>
            <a:off x="417119" y="1128072"/>
            <a:ext cx="487345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600" dirty="0" err="1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마이캠퍼스</a:t>
            </a:r>
            <a:endParaRPr lang="en-US" altLang="ko-KR" sz="76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81F0E7-5EF9-A669-DC3D-84EA2B1B8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562" y="613529"/>
            <a:ext cx="7207361" cy="83135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35F336-0345-95D2-0808-CACC2C073549}"/>
              </a:ext>
            </a:extLst>
          </p:cNvPr>
          <p:cNvSpPr txBox="1"/>
          <p:nvPr/>
        </p:nvSpPr>
        <p:spPr>
          <a:xfrm>
            <a:off x="545621" y="2176242"/>
            <a:ext cx="466986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3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3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2086106" y="2741234"/>
            <a:ext cx="312938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3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동아리 지원서</a:t>
            </a:r>
            <a:endParaRPr lang="en-US" altLang="ko-KR" sz="3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726393" y="3062696"/>
            <a:ext cx="135971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417119" y="5939500"/>
            <a:ext cx="2746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동아리명 </a:t>
            </a:r>
            <a:r>
              <a:rPr lang="en-US" altLang="ko-KR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/ </a:t>
            </a:r>
            <a:r>
              <a:rPr lang="ko-KR" altLang="en-US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로고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166AA02-5E78-7496-3C1E-97BB072CCF39}"/>
              </a:ext>
            </a:extLst>
          </p:cNvPr>
          <p:cNvSpPr txBox="1"/>
          <p:nvPr/>
        </p:nvSpPr>
        <p:spPr>
          <a:xfrm>
            <a:off x="10816143" y="162400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㈜</a:t>
            </a:r>
            <a:r>
              <a:rPr lang="ko-KR" altLang="en-US" sz="1400" dirty="0" err="1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게더링</a:t>
            </a:r>
            <a:endParaRPr lang="ko-KR" altLang="en-US" sz="1400" dirty="0">
              <a:solidFill>
                <a:srgbClr val="49BAAC"/>
              </a:solidFill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FA40119-A071-60C3-D243-FD33FAA30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273" y="81336"/>
            <a:ext cx="400190" cy="4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5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BA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A7326CE6-0C46-97AF-8F39-4859828E7C94}"/>
              </a:ext>
            </a:extLst>
          </p:cNvPr>
          <p:cNvSpPr/>
          <p:nvPr/>
        </p:nvSpPr>
        <p:spPr>
          <a:xfrm>
            <a:off x="9528022" y="3000123"/>
            <a:ext cx="4575833" cy="4642148"/>
          </a:xfrm>
          <a:custGeom>
            <a:avLst/>
            <a:gdLst/>
            <a:ahLst/>
            <a:cxnLst/>
            <a:rect l="l" t="t" r="r" b="b"/>
            <a:pathLst>
              <a:path w="1314450" h="1333500">
                <a:moveTo>
                  <a:pt x="393646" y="177800"/>
                </a:moveTo>
                <a:lnTo>
                  <a:pt x="341976" y="177800"/>
                </a:lnTo>
                <a:lnTo>
                  <a:pt x="319646" y="203200"/>
                </a:lnTo>
                <a:lnTo>
                  <a:pt x="255694" y="292100"/>
                </a:lnTo>
                <a:lnTo>
                  <a:pt x="159385" y="406400"/>
                </a:lnTo>
                <a:lnTo>
                  <a:pt x="152992" y="419100"/>
                </a:lnTo>
                <a:lnTo>
                  <a:pt x="148632" y="431800"/>
                </a:lnTo>
                <a:lnTo>
                  <a:pt x="146156" y="444500"/>
                </a:lnTo>
                <a:lnTo>
                  <a:pt x="145415" y="457200"/>
                </a:lnTo>
                <a:lnTo>
                  <a:pt x="145538" y="546100"/>
                </a:lnTo>
                <a:lnTo>
                  <a:pt x="145453" y="584200"/>
                </a:lnTo>
                <a:lnTo>
                  <a:pt x="143357" y="596900"/>
                </a:lnTo>
                <a:lnTo>
                  <a:pt x="137290" y="609600"/>
                </a:lnTo>
                <a:lnTo>
                  <a:pt x="20905" y="609600"/>
                </a:lnTo>
                <a:lnTo>
                  <a:pt x="9386" y="622300"/>
                </a:lnTo>
                <a:lnTo>
                  <a:pt x="2423" y="635000"/>
                </a:lnTo>
                <a:lnTo>
                  <a:pt x="76" y="647700"/>
                </a:lnTo>
                <a:lnTo>
                  <a:pt x="0" y="812800"/>
                </a:lnTo>
                <a:lnTo>
                  <a:pt x="2043" y="863600"/>
                </a:lnTo>
                <a:lnTo>
                  <a:pt x="8471" y="901700"/>
                </a:lnTo>
                <a:lnTo>
                  <a:pt x="19180" y="952500"/>
                </a:lnTo>
                <a:lnTo>
                  <a:pt x="34069" y="990600"/>
                </a:lnTo>
                <a:lnTo>
                  <a:pt x="53035" y="1041400"/>
                </a:lnTo>
                <a:lnTo>
                  <a:pt x="77507" y="1079500"/>
                </a:lnTo>
                <a:lnTo>
                  <a:pt x="105165" y="1117600"/>
                </a:lnTo>
                <a:lnTo>
                  <a:pt x="135994" y="1155700"/>
                </a:lnTo>
                <a:lnTo>
                  <a:pt x="169976" y="1193800"/>
                </a:lnTo>
                <a:lnTo>
                  <a:pt x="207097" y="1231900"/>
                </a:lnTo>
                <a:lnTo>
                  <a:pt x="247341" y="1257300"/>
                </a:lnTo>
                <a:lnTo>
                  <a:pt x="290692" y="1282700"/>
                </a:lnTo>
                <a:lnTo>
                  <a:pt x="337134" y="1295400"/>
                </a:lnTo>
                <a:lnTo>
                  <a:pt x="376560" y="1320800"/>
                </a:lnTo>
                <a:lnTo>
                  <a:pt x="416807" y="1320800"/>
                </a:lnTo>
                <a:lnTo>
                  <a:pt x="457874" y="1333500"/>
                </a:lnTo>
                <a:lnTo>
                  <a:pt x="525995" y="1333500"/>
                </a:lnTo>
                <a:lnTo>
                  <a:pt x="532851" y="1320800"/>
                </a:lnTo>
                <a:lnTo>
                  <a:pt x="535241" y="1308100"/>
                </a:lnTo>
                <a:lnTo>
                  <a:pt x="535228" y="1219200"/>
                </a:lnTo>
                <a:lnTo>
                  <a:pt x="532972" y="1206500"/>
                </a:lnTo>
                <a:lnTo>
                  <a:pt x="526619" y="1193800"/>
                </a:lnTo>
                <a:lnTo>
                  <a:pt x="516506" y="1181100"/>
                </a:lnTo>
                <a:lnTo>
                  <a:pt x="502970" y="1181100"/>
                </a:lnTo>
                <a:lnTo>
                  <a:pt x="450965" y="1168400"/>
                </a:lnTo>
                <a:lnTo>
                  <a:pt x="402165" y="1155700"/>
                </a:lnTo>
                <a:lnTo>
                  <a:pt x="356616" y="1143000"/>
                </a:lnTo>
                <a:lnTo>
                  <a:pt x="314359" y="1117600"/>
                </a:lnTo>
                <a:lnTo>
                  <a:pt x="275440" y="1079500"/>
                </a:lnTo>
                <a:lnTo>
                  <a:pt x="239903" y="1041400"/>
                </a:lnTo>
                <a:lnTo>
                  <a:pt x="210131" y="1003300"/>
                </a:lnTo>
                <a:lnTo>
                  <a:pt x="186893" y="952500"/>
                </a:lnTo>
                <a:lnTo>
                  <a:pt x="170232" y="901700"/>
                </a:lnTo>
                <a:lnTo>
                  <a:pt x="160189" y="863600"/>
                </a:lnTo>
                <a:lnTo>
                  <a:pt x="156806" y="800100"/>
                </a:lnTo>
                <a:lnTo>
                  <a:pt x="159004" y="787400"/>
                </a:lnTo>
                <a:lnTo>
                  <a:pt x="165446" y="787400"/>
                </a:lnTo>
                <a:lnTo>
                  <a:pt x="175873" y="774700"/>
                </a:lnTo>
                <a:lnTo>
                  <a:pt x="676960" y="774700"/>
                </a:lnTo>
                <a:lnTo>
                  <a:pt x="662075" y="762000"/>
                </a:lnTo>
                <a:lnTo>
                  <a:pt x="646033" y="736600"/>
                </a:lnTo>
                <a:lnTo>
                  <a:pt x="628804" y="723900"/>
                </a:lnTo>
                <a:lnTo>
                  <a:pt x="610362" y="711200"/>
                </a:lnTo>
                <a:lnTo>
                  <a:pt x="601845" y="711200"/>
                </a:lnTo>
                <a:lnTo>
                  <a:pt x="595976" y="698500"/>
                </a:lnTo>
                <a:lnTo>
                  <a:pt x="592588" y="685800"/>
                </a:lnTo>
                <a:lnTo>
                  <a:pt x="591515" y="685800"/>
                </a:lnTo>
                <a:lnTo>
                  <a:pt x="591595" y="635000"/>
                </a:lnTo>
                <a:lnTo>
                  <a:pt x="346994" y="635000"/>
                </a:lnTo>
                <a:lnTo>
                  <a:pt x="330301" y="622300"/>
                </a:lnTo>
                <a:lnTo>
                  <a:pt x="310765" y="622300"/>
                </a:lnTo>
                <a:lnTo>
                  <a:pt x="305727" y="609600"/>
                </a:lnTo>
                <a:lnTo>
                  <a:pt x="303974" y="596900"/>
                </a:lnTo>
                <a:lnTo>
                  <a:pt x="303867" y="508000"/>
                </a:lnTo>
                <a:lnTo>
                  <a:pt x="303809" y="482600"/>
                </a:lnTo>
                <a:lnTo>
                  <a:pt x="306628" y="482600"/>
                </a:lnTo>
                <a:lnTo>
                  <a:pt x="311645" y="469900"/>
                </a:lnTo>
                <a:lnTo>
                  <a:pt x="355117" y="419100"/>
                </a:lnTo>
                <a:lnTo>
                  <a:pt x="362093" y="406400"/>
                </a:lnTo>
                <a:lnTo>
                  <a:pt x="591602" y="406400"/>
                </a:lnTo>
                <a:lnTo>
                  <a:pt x="591489" y="317500"/>
                </a:lnTo>
                <a:lnTo>
                  <a:pt x="592020" y="304800"/>
                </a:lnTo>
                <a:lnTo>
                  <a:pt x="593675" y="304800"/>
                </a:lnTo>
                <a:lnTo>
                  <a:pt x="596495" y="292100"/>
                </a:lnTo>
                <a:lnTo>
                  <a:pt x="600519" y="292100"/>
                </a:lnTo>
                <a:lnTo>
                  <a:pt x="632619" y="241300"/>
                </a:lnTo>
                <a:lnTo>
                  <a:pt x="643369" y="228600"/>
                </a:lnTo>
                <a:lnTo>
                  <a:pt x="1016484" y="228600"/>
                </a:lnTo>
                <a:lnTo>
                  <a:pt x="1005745" y="215900"/>
                </a:lnTo>
                <a:lnTo>
                  <a:pt x="429586" y="215900"/>
                </a:lnTo>
                <a:lnTo>
                  <a:pt x="416598" y="203200"/>
                </a:lnTo>
                <a:lnTo>
                  <a:pt x="393646" y="177800"/>
                </a:lnTo>
                <a:close/>
              </a:path>
              <a:path w="1314450" h="1333500">
                <a:moveTo>
                  <a:pt x="676960" y="774700"/>
                </a:moveTo>
                <a:lnTo>
                  <a:pt x="272137" y="774700"/>
                </a:lnTo>
                <a:lnTo>
                  <a:pt x="312299" y="787400"/>
                </a:lnTo>
                <a:lnTo>
                  <a:pt x="352251" y="787400"/>
                </a:lnTo>
                <a:lnTo>
                  <a:pt x="391960" y="800100"/>
                </a:lnTo>
                <a:lnTo>
                  <a:pt x="426670" y="800100"/>
                </a:lnTo>
                <a:lnTo>
                  <a:pt x="460551" y="812800"/>
                </a:lnTo>
                <a:lnTo>
                  <a:pt x="493124" y="825500"/>
                </a:lnTo>
                <a:lnTo>
                  <a:pt x="523913" y="850900"/>
                </a:lnTo>
                <a:lnTo>
                  <a:pt x="547431" y="863600"/>
                </a:lnTo>
                <a:lnTo>
                  <a:pt x="564845" y="889000"/>
                </a:lnTo>
                <a:lnTo>
                  <a:pt x="575333" y="914400"/>
                </a:lnTo>
                <a:lnTo>
                  <a:pt x="578078" y="952500"/>
                </a:lnTo>
                <a:lnTo>
                  <a:pt x="577575" y="965200"/>
                </a:lnTo>
                <a:lnTo>
                  <a:pt x="577650" y="1003300"/>
                </a:lnTo>
                <a:lnTo>
                  <a:pt x="577765" y="1104900"/>
                </a:lnTo>
                <a:lnTo>
                  <a:pt x="580150" y="1155700"/>
                </a:lnTo>
                <a:lnTo>
                  <a:pt x="598576" y="1219200"/>
                </a:lnTo>
                <a:lnTo>
                  <a:pt x="620085" y="1257300"/>
                </a:lnTo>
                <a:lnTo>
                  <a:pt x="649120" y="1295400"/>
                </a:lnTo>
                <a:lnTo>
                  <a:pt x="686147" y="1320800"/>
                </a:lnTo>
                <a:lnTo>
                  <a:pt x="731634" y="1333500"/>
                </a:lnTo>
                <a:lnTo>
                  <a:pt x="841882" y="1333500"/>
                </a:lnTo>
                <a:lnTo>
                  <a:pt x="895506" y="1320800"/>
                </a:lnTo>
                <a:lnTo>
                  <a:pt x="946618" y="1308100"/>
                </a:lnTo>
                <a:lnTo>
                  <a:pt x="995197" y="1295400"/>
                </a:lnTo>
                <a:lnTo>
                  <a:pt x="1041226" y="1270000"/>
                </a:lnTo>
                <a:lnTo>
                  <a:pt x="1084686" y="1244600"/>
                </a:lnTo>
                <a:lnTo>
                  <a:pt x="1125555" y="1206500"/>
                </a:lnTo>
                <a:lnTo>
                  <a:pt x="1163817" y="1181100"/>
                </a:lnTo>
                <a:lnTo>
                  <a:pt x="759168" y="1181100"/>
                </a:lnTo>
                <a:lnTo>
                  <a:pt x="752178" y="1168400"/>
                </a:lnTo>
                <a:lnTo>
                  <a:pt x="746676" y="1168400"/>
                </a:lnTo>
                <a:lnTo>
                  <a:pt x="742518" y="1155700"/>
                </a:lnTo>
                <a:lnTo>
                  <a:pt x="739342" y="1155700"/>
                </a:lnTo>
                <a:lnTo>
                  <a:pt x="737373" y="1143000"/>
                </a:lnTo>
                <a:lnTo>
                  <a:pt x="736372" y="1130300"/>
                </a:lnTo>
                <a:lnTo>
                  <a:pt x="736104" y="1117600"/>
                </a:lnTo>
                <a:lnTo>
                  <a:pt x="736215" y="1066800"/>
                </a:lnTo>
                <a:lnTo>
                  <a:pt x="736142" y="965200"/>
                </a:lnTo>
                <a:lnTo>
                  <a:pt x="736015" y="939800"/>
                </a:lnTo>
                <a:lnTo>
                  <a:pt x="732264" y="901700"/>
                </a:lnTo>
                <a:lnTo>
                  <a:pt x="721509" y="850900"/>
                </a:lnTo>
                <a:lnTo>
                  <a:pt x="703243" y="812800"/>
                </a:lnTo>
                <a:lnTo>
                  <a:pt x="676960" y="774700"/>
                </a:lnTo>
                <a:close/>
              </a:path>
              <a:path w="1314450" h="1333500">
                <a:moveTo>
                  <a:pt x="1155954" y="406400"/>
                </a:moveTo>
                <a:lnTo>
                  <a:pt x="957770" y="406400"/>
                </a:lnTo>
                <a:lnTo>
                  <a:pt x="969252" y="431800"/>
                </a:lnTo>
                <a:lnTo>
                  <a:pt x="1003401" y="469900"/>
                </a:lnTo>
                <a:lnTo>
                  <a:pt x="1006844" y="482600"/>
                </a:lnTo>
                <a:lnTo>
                  <a:pt x="1008881" y="482600"/>
                </a:lnTo>
                <a:lnTo>
                  <a:pt x="1009852" y="495300"/>
                </a:lnTo>
                <a:lnTo>
                  <a:pt x="1010094" y="495300"/>
                </a:lnTo>
                <a:lnTo>
                  <a:pt x="1010005" y="723900"/>
                </a:lnTo>
                <a:lnTo>
                  <a:pt x="1012439" y="749300"/>
                </a:lnTo>
                <a:lnTo>
                  <a:pt x="1020148" y="762000"/>
                </a:lnTo>
                <a:lnTo>
                  <a:pt x="1033774" y="774700"/>
                </a:lnTo>
                <a:lnTo>
                  <a:pt x="1148800" y="774700"/>
                </a:lnTo>
                <a:lnTo>
                  <a:pt x="1155151" y="787400"/>
                </a:lnTo>
                <a:lnTo>
                  <a:pt x="1152845" y="863600"/>
                </a:lnTo>
                <a:lnTo>
                  <a:pt x="1142931" y="901700"/>
                </a:lnTo>
                <a:lnTo>
                  <a:pt x="1127315" y="952500"/>
                </a:lnTo>
                <a:lnTo>
                  <a:pt x="1106031" y="990600"/>
                </a:lnTo>
                <a:lnTo>
                  <a:pt x="1079114" y="1028700"/>
                </a:lnTo>
                <a:lnTo>
                  <a:pt x="1046598" y="1066800"/>
                </a:lnTo>
                <a:lnTo>
                  <a:pt x="1008517" y="1104900"/>
                </a:lnTo>
                <a:lnTo>
                  <a:pt x="964907" y="1130300"/>
                </a:lnTo>
                <a:lnTo>
                  <a:pt x="925464" y="1155700"/>
                </a:lnTo>
                <a:lnTo>
                  <a:pt x="884234" y="1168400"/>
                </a:lnTo>
                <a:lnTo>
                  <a:pt x="841371" y="1181100"/>
                </a:lnTo>
                <a:lnTo>
                  <a:pt x="1163817" y="1181100"/>
                </a:lnTo>
                <a:lnTo>
                  <a:pt x="1199451" y="1130300"/>
                </a:lnTo>
                <a:lnTo>
                  <a:pt x="1230186" y="1092200"/>
                </a:lnTo>
                <a:lnTo>
                  <a:pt x="1256179" y="1054100"/>
                </a:lnTo>
                <a:lnTo>
                  <a:pt x="1277407" y="1003300"/>
                </a:lnTo>
                <a:lnTo>
                  <a:pt x="1293846" y="952500"/>
                </a:lnTo>
                <a:lnTo>
                  <a:pt x="1305473" y="901700"/>
                </a:lnTo>
                <a:lnTo>
                  <a:pt x="1312264" y="850900"/>
                </a:lnTo>
                <a:lnTo>
                  <a:pt x="1314196" y="800100"/>
                </a:lnTo>
                <a:lnTo>
                  <a:pt x="1314053" y="774700"/>
                </a:lnTo>
                <a:lnTo>
                  <a:pt x="1314107" y="647700"/>
                </a:lnTo>
                <a:lnTo>
                  <a:pt x="1311747" y="635000"/>
                </a:lnTo>
                <a:lnTo>
                  <a:pt x="1304534" y="622300"/>
                </a:lnTo>
                <a:lnTo>
                  <a:pt x="1292240" y="609600"/>
                </a:lnTo>
                <a:lnTo>
                  <a:pt x="1176718" y="609600"/>
                </a:lnTo>
                <a:lnTo>
                  <a:pt x="1170594" y="596900"/>
                </a:lnTo>
                <a:lnTo>
                  <a:pt x="1168577" y="584200"/>
                </a:lnTo>
                <a:lnTo>
                  <a:pt x="1168603" y="444500"/>
                </a:lnTo>
                <a:lnTo>
                  <a:pt x="1167891" y="444500"/>
                </a:lnTo>
                <a:lnTo>
                  <a:pt x="1165612" y="431800"/>
                </a:lnTo>
                <a:lnTo>
                  <a:pt x="1161666" y="419100"/>
                </a:lnTo>
                <a:lnTo>
                  <a:pt x="1155954" y="406400"/>
                </a:lnTo>
                <a:close/>
              </a:path>
              <a:path w="1314450" h="1333500">
                <a:moveTo>
                  <a:pt x="1016484" y="228600"/>
                </a:moveTo>
                <a:lnTo>
                  <a:pt x="670648" y="228600"/>
                </a:lnTo>
                <a:lnTo>
                  <a:pt x="681390" y="241300"/>
                </a:lnTo>
                <a:lnTo>
                  <a:pt x="692100" y="266700"/>
                </a:lnTo>
                <a:lnTo>
                  <a:pt x="713486" y="292100"/>
                </a:lnTo>
                <a:lnTo>
                  <a:pt x="717507" y="292100"/>
                </a:lnTo>
                <a:lnTo>
                  <a:pt x="720321" y="304800"/>
                </a:lnTo>
                <a:lnTo>
                  <a:pt x="721969" y="304800"/>
                </a:lnTo>
                <a:lnTo>
                  <a:pt x="722490" y="317500"/>
                </a:lnTo>
                <a:lnTo>
                  <a:pt x="722376" y="520700"/>
                </a:lnTo>
                <a:lnTo>
                  <a:pt x="722325" y="723900"/>
                </a:lnTo>
                <a:lnTo>
                  <a:pt x="724764" y="749300"/>
                </a:lnTo>
                <a:lnTo>
                  <a:pt x="732216" y="762000"/>
                </a:lnTo>
                <a:lnTo>
                  <a:pt x="744915" y="774700"/>
                </a:lnTo>
                <a:lnTo>
                  <a:pt x="857525" y="774700"/>
                </a:lnTo>
                <a:lnTo>
                  <a:pt x="869775" y="762000"/>
                </a:lnTo>
                <a:lnTo>
                  <a:pt x="876990" y="749300"/>
                </a:lnTo>
                <a:lnTo>
                  <a:pt x="879360" y="736600"/>
                </a:lnTo>
                <a:lnTo>
                  <a:pt x="879254" y="520700"/>
                </a:lnTo>
                <a:lnTo>
                  <a:pt x="879182" y="495300"/>
                </a:lnTo>
                <a:lnTo>
                  <a:pt x="879804" y="495300"/>
                </a:lnTo>
                <a:lnTo>
                  <a:pt x="881813" y="482600"/>
                </a:lnTo>
                <a:lnTo>
                  <a:pt x="885310" y="469900"/>
                </a:lnTo>
                <a:lnTo>
                  <a:pt x="890397" y="469900"/>
                </a:lnTo>
                <a:lnTo>
                  <a:pt x="900874" y="457200"/>
                </a:lnTo>
                <a:lnTo>
                  <a:pt x="931989" y="419100"/>
                </a:lnTo>
                <a:lnTo>
                  <a:pt x="938503" y="406400"/>
                </a:lnTo>
                <a:lnTo>
                  <a:pt x="1155954" y="406400"/>
                </a:lnTo>
                <a:lnTo>
                  <a:pt x="1091519" y="330200"/>
                </a:lnTo>
                <a:lnTo>
                  <a:pt x="1027223" y="241300"/>
                </a:lnTo>
                <a:lnTo>
                  <a:pt x="1016484" y="228600"/>
                </a:lnTo>
                <a:close/>
              </a:path>
              <a:path w="1314450" h="1333500">
                <a:moveTo>
                  <a:pt x="591602" y="406400"/>
                </a:moveTo>
                <a:lnTo>
                  <a:pt x="375407" y="406400"/>
                </a:lnTo>
                <a:lnTo>
                  <a:pt x="382333" y="419100"/>
                </a:lnTo>
                <a:lnTo>
                  <a:pt x="425856" y="469900"/>
                </a:lnTo>
                <a:lnTo>
                  <a:pt x="429901" y="469900"/>
                </a:lnTo>
                <a:lnTo>
                  <a:pt x="432720" y="482600"/>
                </a:lnTo>
                <a:lnTo>
                  <a:pt x="434339" y="495300"/>
                </a:lnTo>
                <a:lnTo>
                  <a:pt x="434784" y="495300"/>
                </a:lnTo>
                <a:lnTo>
                  <a:pt x="434688" y="596900"/>
                </a:lnTo>
                <a:lnTo>
                  <a:pt x="434619" y="609600"/>
                </a:lnTo>
                <a:lnTo>
                  <a:pt x="431690" y="622300"/>
                </a:lnTo>
                <a:lnTo>
                  <a:pt x="423979" y="635000"/>
                </a:lnTo>
                <a:lnTo>
                  <a:pt x="591595" y="635000"/>
                </a:lnTo>
                <a:lnTo>
                  <a:pt x="591602" y="406400"/>
                </a:lnTo>
                <a:close/>
              </a:path>
              <a:path w="1314450" h="1333500">
                <a:moveTo>
                  <a:pt x="683995" y="0"/>
                </a:moveTo>
                <a:lnTo>
                  <a:pt x="629889" y="0"/>
                </a:lnTo>
                <a:lnTo>
                  <a:pt x="605650" y="25400"/>
                </a:lnTo>
                <a:lnTo>
                  <a:pt x="571902" y="63500"/>
                </a:lnTo>
                <a:lnTo>
                  <a:pt x="538094" y="114300"/>
                </a:lnTo>
                <a:lnTo>
                  <a:pt x="504192" y="152400"/>
                </a:lnTo>
                <a:lnTo>
                  <a:pt x="470166" y="203200"/>
                </a:lnTo>
                <a:lnTo>
                  <a:pt x="457449" y="215900"/>
                </a:lnTo>
                <a:lnTo>
                  <a:pt x="855519" y="215900"/>
                </a:lnTo>
                <a:lnTo>
                  <a:pt x="849880" y="203200"/>
                </a:lnTo>
                <a:lnTo>
                  <a:pt x="845075" y="203200"/>
                </a:lnTo>
                <a:lnTo>
                  <a:pt x="840689" y="190500"/>
                </a:lnTo>
                <a:lnTo>
                  <a:pt x="774357" y="114300"/>
                </a:lnTo>
                <a:lnTo>
                  <a:pt x="741237" y="63500"/>
                </a:lnTo>
                <a:lnTo>
                  <a:pt x="708177" y="25400"/>
                </a:lnTo>
                <a:lnTo>
                  <a:pt x="683995" y="0"/>
                </a:lnTo>
                <a:close/>
              </a:path>
              <a:path w="1314450" h="1333500">
                <a:moveTo>
                  <a:pt x="972169" y="177800"/>
                </a:moveTo>
                <a:lnTo>
                  <a:pt x="920240" y="177800"/>
                </a:lnTo>
                <a:lnTo>
                  <a:pt x="896645" y="203200"/>
                </a:lnTo>
                <a:lnTo>
                  <a:pt x="889254" y="203200"/>
                </a:lnTo>
                <a:lnTo>
                  <a:pt x="881111" y="215900"/>
                </a:lnTo>
                <a:lnTo>
                  <a:pt x="1005745" y="215900"/>
                </a:lnTo>
                <a:lnTo>
                  <a:pt x="995006" y="203200"/>
                </a:lnTo>
                <a:lnTo>
                  <a:pt x="972169" y="17780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166597" y="157941"/>
            <a:ext cx="11314203" cy="6542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349120" y="310187"/>
            <a:ext cx="2008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49BAAC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동아리 소개</a:t>
            </a:r>
            <a:endParaRPr lang="en-US" altLang="ko-KR" sz="2800" dirty="0">
              <a:solidFill>
                <a:srgbClr val="49BAAC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2358003" y="542769"/>
            <a:ext cx="9173597" cy="0"/>
          </a:xfrm>
          <a:prstGeom prst="line">
            <a:avLst/>
          </a:prstGeom>
          <a:ln w="28575">
            <a:solidFill>
              <a:srgbClr val="49BA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609600" y="971727"/>
            <a:ext cx="57711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자유롭게 동아리를 소개해주세요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!</a:t>
            </a: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운영하고 있는 계정이 있으면 함께 소개해주세요 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  <a:sym typeface="Wingdings" panose="05000000000000000000" pitchFamily="2" charset="2"/>
              </a:rPr>
              <a:t></a:t>
            </a:r>
            <a:endParaRPr lang="en-US" altLang="ko-KR" sz="2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필요하면 페이지를 추가해도 괜찮아요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7B2703-1A75-154D-FC5D-A4D611D7462B}"/>
              </a:ext>
            </a:extLst>
          </p:cNvPr>
          <p:cNvSpPr txBox="1"/>
          <p:nvPr/>
        </p:nvSpPr>
        <p:spPr>
          <a:xfrm>
            <a:off x="11569718" y="886332"/>
            <a:ext cx="492443" cy="508533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MYCAMPUS </a:t>
            </a:r>
            <a:r>
              <a:rPr lang="ko-KR" altLang="en-US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20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1FAE5B0-A35D-08BA-635C-260D519E8B71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173" y="119436"/>
            <a:ext cx="400190" cy="4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73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BA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F651BBF1-E6BD-D8F8-371A-BD2440281B32}"/>
              </a:ext>
            </a:extLst>
          </p:cNvPr>
          <p:cNvSpPr/>
          <p:nvPr/>
        </p:nvSpPr>
        <p:spPr>
          <a:xfrm>
            <a:off x="9528022" y="3000123"/>
            <a:ext cx="4575833" cy="4642148"/>
          </a:xfrm>
          <a:custGeom>
            <a:avLst/>
            <a:gdLst/>
            <a:ahLst/>
            <a:cxnLst/>
            <a:rect l="l" t="t" r="r" b="b"/>
            <a:pathLst>
              <a:path w="1314450" h="1333500">
                <a:moveTo>
                  <a:pt x="393646" y="177800"/>
                </a:moveTo>
                <a:lnTo>
                  <a:pt x="341976" y="177800"/>
                </a:lnTo>
                <a:lnTo>
                  <a:pt x="319646" y="203200"/>
                </a:lnTo>
                <a:lnTo>
                  <a:pt x="255694" y="292100"/>
                </a:lnTo>
                <a:lnTo>
                  <a:pt x="159385" y="406400"/>
                </a:lnTo>
                <a:lnTo>
                  <a:pt x="152992" y="419100"/>
                </a:lnTo>
                <a:lnTo>
                  <a:pt x="148632" y="431800"/>
                </a:lnTo>
                <a:lnTo>
                  <a:pt x="146156" y="444500"/>
                </a:lnTo>
                <a:lnTo>
                  <a:pt x="145415" y="457200"/>
                </a:lnTo>
                <a:lnTo>
                  <a:pt x="145538" y="546100"/>
                </a:lnTo>
                <a:lnTo>
                  <a:pt x="145453" y="584200"/>
                </a:lnTo>
                <a:lnTo>
                  <a:pt x="143357" y="596900"/>
                </a:lnTo>
                <a:lnTo>
                  <a:pt x="137290" y="609600"/>
                </a:lnTo>
                <a:lnTo>
                  <a:pt x="20905" y="609600"/>
                </a:lnTo>
                <a:lnTo>
                  <a:pt x="9386" y="622300"/>
                </a:lnTo>
                <a:lnTo>
                  <a:pt x="2423" y="635000"/>
                </a:lnTo>
                <a:lnTo>
                  <a:pt x="76" y="647700"/>
                </a:lnTo>
                <a:lnTo>
                  <a:pt x="0" y="812800"/>
                </a:lnTo>
                <a:lnTo>
                  <a:pt x="2043" y="863600"/>
                </a:lnTo>
                <a:lnTo>
                  <a:pt x="8471" y="901700"/>
                </a:lnTo>
                <a:lnTo>
                  <a:pt x="19180" y="952500"/>
                </a:lnTo>
                <a:lnTo>
                  <a:pt x="34069" y="990600"/>
                </a:lnTo>
                <a:lnTo>
                  <a:pt x="53035" y="1041400"/>
                </a:lnTo>
                <a:lnTo>
                  <a:pt x="77507" y="1079500"/>
                </a:lnTo>
                <a:lnTo>
                  <a:pt x="105165" y="1117600"/>
                </a:lnTo>
                <a:lnTo>
                  <a:pt x="135994" y="1155700"/>
                </a:lnTo>
                <a:lnTo>
                  <a:pt x="169976" y="1193800"/>
                </a:lnTo>
                <a:lnTo>
                  <a:pt x="207097" y="1231900"/>
                </a:lnTo>
                <a:lnTo>
                  <a:pt x="247341" y="1257300"/>
                </a:lnTo>
                <a:lnTo>
                  <a:pt x="290692" y="1282700"/>
                </a:lnTo>
                <a:lnTo>
                  <a:pt x="337134" y="1295400"/>
                </a:lnTo>
                <a:lnTo>
                  <a:pt x="376560" y="1320800"/>
                </a:lnTo>
                <a:lnTo>
                  <a:pt x="416807" y="1320800"/>
                </a:lnTo>
                <a:lnTo>
                  <a:pt x="457874" y="1333500"/>
                </a:lnTo>
                <a:lnTo>
                  <a:pt x="525995" y="1333500"/>
                </a:lnTo>
                <a:lnTo>
                  <a:pt x="532851" y="1320800"/>
                </a:lnTo>
                <a:lnTo>
                  <a:pt x="535241" y="1308100"/>
                </a:lnTo>
                <a:lnTo>
                  <a:pt x="535228" y="1219200"/>
                </a:lnTo>
                <a:lnTo>
                  <a:pt x="532972" y="1206500"/>
                </a:lnTo>
                <a:lnTo>
                  <a:pt x="526619" y="1193800"/>
                </a:lnTo>
                <a:lnTo>
                  <a:pt x="516506" y="1181100"/>
                </a:lnTo>
                <a:lnTo>
                  <a:pt x="502970" y="1181100"/>
                </a:lnTo>
                <a:lnTo>
                  <a:pt x="450965" y="1168400"/>
                </a:lnTo>
                <a:lnTo>
                  <a:pt x="402165" y="1155700"/>
                </a:lnTo>
                <a:lnTo>
                  <a:pt x="356616" y="1143000"/>
                </a:lnTo>
                <a:lnTo>
                  <a:pt x="314359" y="1117600"/>
                </a:lnTo>
                <a:lnTo>
                  <a:pt x="275440" y="1079500"/>
                </a:lnTo>
                <a:lnTo>
                  <a:pt x="239903" y="1041400"/>
                </a:lnTo>
                <a:lnTo>
                  <a:pt x="210131" y="1003300"/>
                </a:lnTo>
                <a:lnTo>
                  <a:pt x="186893" y="952500"/>
                </a:lnTo>
                <a:lnTo>
                  <a:pt x="170232" y="901700"/>
                </a:lnTo>
                <a:lnTo>
                  <a:pt x="160189" y="863600"/>
                </a:lnTo>
                <a:lnTo>
                  <a:pt x="156806" y="800100"/>
                </a:lnTo>
                <a:lnTo>
                  <a:pt x="159004" y="787400"/>
                </a:lnTo>
                <a:lnTo>
                  <a:pt x="165446" y="787400"/>
                </a:lnTo>
                <a:lnTo>
                  <a:pt x="175873" y="774700"/>
                </a:lnTo>
                <a:lnTo>
                  <a:pt x="676960" y="774700"/>
                </a:lnTo>
                <a:lnTo>
                  <a:pt x="662075" y="762000"/>
                </a:lnTo>
                <a:lnTo>
                  <a:pt x="646033" y="736600"/>
                </a:lnTo>
                <a:lnTo>
                  <a:pt x="628804" y="723900"/>
                </a:lnTo>
                <a:lnTo>
                  <a:pt x="610362" y="711200"/>
                </a:lnTo>
                <a:lnTo>
                  <a:pt x="601845" y="711200"/>
                </a:lnTo>
                <a:lnTo>
                  <a:pt x="595976" y="698500"/>
                </a:lnTo>
                <a:lnTo>
                  <a:pt x="592588" y="685800"/>
                </a:lnTo>
                <a:lnTo>
                  <a:pt x="591515" y="685800"/>
                </a:lnTo>
                <a:lnTo>
                  <a:pt x="591595" y="635000"/>
                </a:lnTo>
                <a:lnTo>
                  <a:pt x="346994" y="635000"/>
                </a:lnTo>
                <a:lnTo>
                  <a:pt x="330301" y="622300"/>
                </a:lnTo>
                <a:lnTo>
                  <a:pt x="310765" y="622300"/>
                </a:lnTo>
                <a:lnTo>
                  <a:pt x="305727" y="609600"/>
                </a:lnTo>
                <a:lnTo>
                  <a:pt x="303974" y="596900"/>
                </a:lnTo>
                <a:lnTo>
                  <a:pt x="303867" y="508000"/>
                </a:lnTo>
                <a:lnTo>
                  <a:pt x="303809" y="482600"/>
                </a:lnTo>
                <a:lnTo>
                  <a:pt x="306628" y="482600"/>
                </a:lnTo>
                <a:lnTo>
                  <a:pt x="311645" y="469900"/>
                </a:lnTo>
                <a:lnTo>
                  <a:pt x="355117" y="419100"/>
                </a:lnTo>
                <a:lnTo>
                  <a:pt x="362093" y="406400"/>
                </a:lnTo>
                <a:lnTo>
                  <a:pt x="591602" y="406400"/>
                </a:lnTo>
                <a:lnTo>
                  <a:pt x="591489" y="317500"/>
                </a:lnTo>
                <a:lnTo>
                  <a:pt x="592020" y="304800"/>
                </a:lnTo>
                <a:lnTo>
                  <a:pt x="593675" y="304800"/>
                </a:lnTo>
                <a:lnTo>
                  <a:pt x="596495" y="292100"/>
                </a:lnTo>
                <a:lnTo>
                  <a:pt x="600519" y="292100"/>
                </a:lnTo>
                <a:lnTo>
                  <a:pt x="632619" y="241300"/>
                </a:lnTo>
                <a:lnTo>
                  <a:pt x="643369" y="228600"/>
                </a:lnTo>
                <a:lnTo>
                  <a:pt x="1016484" y="228600"/>
                </a:lnTo>
                <a:lnTo>
                  <a:pt x="1005745" y="215900"/>
                </a:lnTo>
                <a:lnTo>
                  <a:pt x="429586" y="215900"/>
                </a:lnTo>
                <a:lnTo>
                  <a:pt x="416598" y="203200"/>
                </a:lnTo>
                <a:lnTo>
                  <a:pt x="393646" y="177800"/>
                </a:lnTo>
                <a:close/>
              </a:path>
              <a:path w="1314450" h="1333500">
                <a:moveTo>
                  <a:pt x="676960" y="774700"/>
                </a:moveTo>
                <a:lnTo>
                  <a:pt x="272137" y="774700"/>
                </a:lnTo>
                <a:lnTo>
                  <a:pt x="312299" y="787400"/>
                </a:lnTo>
                <a:lnTo>
                  <a:pt x="352251" y="787400"/>
                </a:lnTo>
                <a:lnTo>
                  <a:pt x="391960" y="800100"/>
                </a:lnTo>
                <a:lnTo>
                  <a:pt x="426670" y="800100"/>
                </a:lnTo>
                <a:lnTo>
                  <a:pt x="460551" y="812800"/>
                </a:lnTo>
                <a:lnTo>
                  <a:pt x="493124" y="825500"/>
                </a:lnTo>
                <a:lnTo>
                  <a:pt x="523913" y="850900"/>
                </a:lnTo>
                <a:lnTo>
                  <a:pt x="547431" y="863600"/>
                </a:lnTo>
                <a:lnTo>
                  <a:pt x="564845" y="889000"/>
                </a:lnTo>
                <a:lnTo>
                  <a:pt x="575333" y="914400"/>
                </a:lnTo>
                <a:lnTo>
                  <a:pt x="578078" y="952500"/>
                </a:lnTo>
                <a:lnTo>
                  <a:pt x="577575" y="965200"/>
                </a:lnTo>
                <a:lnTo>
                  <a:pt x="577650" y="1003300"/>
                </a:lnTo>
                <a:lnTo>
                  <a:pt x="577765" y="1104900"/>
                </a:lnTo>
                <a:lnTo>
                  <a:pt x="580150" y="1155700"/>
                </a:lnTo>
                <a:lnTo>
                  <a:pt x="598576" y="1219200"/>
                </a:lnTo>
                <a:lnTo>
                  <a:pt x="620085" y="1257300"/>
                </a:lnTo>
                <a:lnTo>
                  <a:pt x="649120" y="1295400"/>
                </a:lnTo>
                <a:lnTo>
                  <a:pt x="686147" y="1320800"/>
                </a:lnTo>
                <a:lnTo>
                  <a:pt x="731634" y="1333500"/>
                </a:lnTo>
                <a:lnTo>
                  <a:pt x="841882" y="1333500"/>
                </a:lnTo>
                <a:lnTo>
                  <a:pt x="895506" y="1320800"/>
                </a:lnTo>
                <a:lnTo>
                  <a:pt x="946618" y="1308100"/>
                </a:lnTo>
                <a:lnTo>
                  <a:pt x="995197" y="1295400"/>
                </a:lnTo>
                <a:lnTo>
                  <a:pt x="1041226" y="1270000"/>
                </a:lnTo>
                <a:lnTo>
                  <a:pt x="1084686" y="1244600"/>
                </a:lnTo>
                <a:lnTo>
                  <a:pt x="1125555" y="1206500"/>
                </a:lnTo>
                <a:lnTo>
                  <a:pt x="1163817" y="1181100"/>
                </a:lnTo>
                <a:lnTo>
                  <a:pt x="759168" y="1181100"/>
                </a:lnTo>
                <a:lnTo>
                  <a:pt x="752178" y="1168400"/>
                </a:lnTo>
                <a:lnTo>
                  <a:pt x="746676" y="1168400"/>
                </a:lnTo>
                <a:lnTo>
                  <a:pt x="742518" y="1155700"/>
                </a:lnTo>
                <a:lnTo>
                  <a:pt x="739342" y="1155700"/>
                </a:lnTo>
                <a:lnTo>
                  <a:pt x="737373" y="1143000"/>
                </a:lnTo>
                <a:lnTo>
                  <a:pt x="736372" y="1130300"/>
                </a:lnTo>
                <a:lnTo>
                  <a:pt x="736104" y="1117600"/>
                </a:lnTo>
                <a:lnTo>
                  <a:pt x="736215" y="1066800"/>
                </a:lnTo>
                <a:lnTo>
                  <a:pt x="736142" y="965200"/>
                </a:lnTo>
                <a:lnTo>
                  <a:pt x="736015" y="939800"/>
                </a:lnTo>
                <a:lnTo>
                  <a:pt x="732264" y="901700"/>
                </a:lnTo>
                <a:lnTo>
                  <a:pt x="721509" y="850900"/>
                </a:lnTo>
                <a:lnTo>
                  <a:pt x="703243" y="812800"/>
                </a:lnTo>
                <a:lnTo>
                  <a:pt x="676960" y="774700"/>
                </a:lnTo>
                <a:close/>
              </a:path>
              <a:path w="1314450" h="1333500">
                <a:moveTo>
                  <a:pt x="1155954" y="406400"/>
                </a:moveTo>
                <a:lnTo>
                  <a:pt x="957770" y="406400"/>
                </a:lnTo>
                <a:lnTo>
                  <a:pt x="969252" y="431800"/>
                </a:lnTo>
                <a:lnTo>
                  <a:pt x="1003401" y="469900"/>
                </a:lnTo>
                <a:lnTo>
                  <a:pt x="1006844" y="482600"/>
                </a:lnTo>
                <a:lnTo>
                  <a:pt x="1008881" y="482600"/>
                </a:lnTo>
                <a:lnTo>
                  <a:pt x="1009852" y="495300"/>
                </a:lnTo>
                <a:lnTo>
                  <a:pt x="1010094" y="495300"/>
                </a:lnTo>
                <a:lnTo>
                  <a:pt x="1010005" y="723900"/>
                </a:lnTo>
                <a:lnTo>
                  <a:pt x="1012439" y="749300"/>
                </a:lnTo>
                <a:lnTo>
                  <a:pt x="1020148" y="762000"/>
                </a:lnTo>
                <a:lnTo>
                  <a:pt x="1033774" y="774700"/>
                </a:lnTo>
                <a:lnTo>
                  <a:pt x="1148800" y="774700"/>
                </a:lnTo>
                <a:lnTo>
                  <a:pt x="1155151" y="787400"/>
                </a:lnTo>
                <a:lnTo>
                  <a:pt x="1152845" y="863600"/>
                </a:lnTo>
                <a:lnTo>
                  <a:pt x="1142931" y="901700"/>
                </a:lnTo>
                <a:lnTo>
                  <a:pt x="1127315" y="952500"/>
                </a:lnTo>
                <a:lnTo>
                  <a:pt x="1106031" y="990600"/>
                </a:lnTo>
                <a:lnTo>
                  <a:pt x="1079114" y="1028700"/>
                </a:lnTo>
                <a:lnTo>
                  <a:pt x="1046598" y="1066800"/>
                </a:lnTo>
                <a:lnTo>
                  <a:pt x="1008517" y="1104900"/>
                </a:lnTo>
                <a:lnTo>
                  <a:pt x="964907" y="1130300"/>
                </a:lnTo>
                <a:lnTo>
                  <a:pt x="925464" y="1155700"/>
                </a:lnTo>
                <a:lnTo>
                  <a:pt x="884234" y="1168400"/>
                </a:lnTo>
                <a:lnTo>
                  <a:pt x="841371" y="1181100"/>
                </a:lnTo>
                <a:lnTo>
                  <a:pt x="1163817" y="1181100"/>
                </a:lnTo>
                <a:lnTo>
                  <a:pt x="1199451" y="1130300"/>
                </a:lnTo>
                <a:lnTo>
                  <a:pt x="1230186" y="1092200"/>
                </a:lnTo>
                <a:lnTo>
                  <a:pt x="1256179" y="1054100"/>
                </a:lnTo>
                <a:lnTo>
                  <a:pt x="1277407" y="1003300"/>
                </a:lnTo>
                <a:lnTo>
                  <a:pt x="1293846" y="952500"/>
                </a:lnTo>
                <a:lnTo>
                  <a:pt x="1305473" y="901700"/>
                </a:lnTo>
                <a:lnTo>
                  <a:pt x="1312264" y="850900"/>
                </a:lnTo>
                <a:lnTo>
                  <a:pt x="1314196" y="800100"/>
                </a:lnTo>
                <a:lnTo>
                  <a:pt x="1314053" y="774700"/>
                </a:lnTo>
                <a:lnTo>
                  <a:pt x="1314107" y="647700"/>
                </a:lnTo>
                <a:lnTo>
                  <a:pt x="1311747" y="635000"/>
                </a:lnTo>
                <a:lnTo>
                  <a:pt x="1304534" y="622300"/>
                </a:lnTo>
                <a:lnTo>
                  <a:pt x="1292240" y="609600"/>
                </a:lnTo>
                <a:lnTo>
                  <a:pt x="1176718" y="609600"/>
                </a:lnTo>
                <a:lnTo>
                  <a:pt x="1170594" y="596900"/>
                </a:lnTo>
                <a:lnTo>
                  <a:pt x="1168577" y="584200"/>
                </a:lnTo>
                <a:lnTo>
                  <a:pt x="1168603" y="444500"/>
                </a:lnTo>
                <a:lnTo>
                  <a:pt x="1167891" y="444500"/>
                </a:lnTo>
                <a:lnTo>
                  <a:pt x="1165612" y="431800"/>
                </a:lnTo>
                <a:lnTo>
                  <a:pt x="1161666" y="419100"/>
                </a:lnTo>
                <a:lnTo>
                  <a:pt x="1155954" y="406400"/>
                </a:lnTo>
                <a:close/>
              </a:path>
              <a:path w="1314450" h="1333500">
                <a:moveTo>
                  <a:pt x="1016484" y="228600"/>
                </a:moveTo>
                <a:lnTo>
                  <a:pt x="670648" y="228600"/>
                </a:lnTo>
                <a:lnTo>
                  <a:pt x="681390" y="241300"/>
                </a:lnTo>
                <a:lnTo>
                  <a:pt x="692100" y="266700"/>
                </a:lnTo>
                <a:lnTo>
                  <a:pt x="713486" y="292100"/>
                </a:lnTo>
                <a:lnTo>
                  <a:pt x="717507" y="292100"/>
                </a:lnTo>
                <a:lnTo>
                  <a:pt x="720321" y="304800"/>
                </a:lnTo>
                <a:lnTo>
                  <a:pt x="721969" y="304800"/>
                </a:lnTo>
                <a:lnTo>
                  <a:pt x="722490" y="317500"/>
                </a:lnTo>
                <a:lnTo>
                  <a:pt x="722376" y="520700"/>
                </a:lnTo>
                <a:lnTo>
                  <a:pt x="722325" y="723900"/>
                </a:lnTo>
                <a:lnTo>
                  <a:pt x="724764" y="749300"/>
                </a:lnTo>
                <a:lnTo>
                  <a:pt x="732216" y="762000"/>
                </a:lnTo>
                <a:lnTo>
                  <a:pt x="744915" y="774700"/>
                </a:lnTo>
                <a:lnTo>
                  <a:pt x="857525" y="774700"/>
                </a:lnTo>
                <a:lnTo>
                  <a:pt x="869775" y="762000"/>
                </a:lnTo>
                <a:lnTo>
                  <a:pt x="876990" y="749300"/>
                </a:lnTo>
                <a:lnTo>
                  <a:pt x="879360" y="736600"/>
                </a:lnTo>
                <a:lnTo>
                  <a:pt x="879254" y="520700"/>
                </a:lnTo>
                <a:lnTo>
                  <a:pt x="879182" y="495300"/>
                </a:lnTo>
                <a:lnTo>
                  <a:pt x="879804" y="495300"/>
                </a:lnTo>
                <a:lnTo>
                  <a:pt x="881813" y="482600"/>
                </a:lnTo>
                <a:lnTo>
                  <a:pt x="885310" y="469900"/>
                </a:lnTo>
                <a:lnTo>
                  <a:pt x="890397" y="469900"/>
                </a:lnTo>
                <a:lnTo>
                  <a:pt x="900874" y="457200"/>
                </a:lnTo>
                <a:lnTo>
                  <a:pt x="931989" y="419100"/>
                </a:lnTo>
                <a:lnTo>
                  <a:pt x="938503" y="406400"/>
                </a:lnTo>
                <a:lnTo>
                  <a:pt x="1155954" y="406400"/>
                </a:lnTo>
                <a:lnTo>
                  <a:pt x="1091519" y="330200"/>
                </a:lnTo>
                <a:lnTo>
                  <a:pt x="1027223" y="241300"/>
                </a:lnTo>
                <a:lnTo>
                  <a:pt x="1016484" y="228600"/>
                </a:lnTo>
                <a:close/>
              </a:path>
              <a:path w="1314450" h="1333500">
                <a:moveTo>
                  <a:pt x="591602" y="406400"/>
                </a:moveTo>
                <a:lnTo>
                  <a:pt x="375407" y="406400"/>
                </a:lnTo>
                <a:lnTo>
                  <a:pt x="382333" y="419100"/>
                </a:lnTo>
                <a:lnTo>
                  <a:pt x="425856" y="469900"/>
                </a:lnTo>
                <a:lnTo>
                  <a:pt x="429901" y="469900"/>
                </a:lnTo>
                <a:lnTo>
                  <a:pt x="432720" y="482600"/>
                </a:lnTo>
                <a:lnTo>
                  <a:pt x="434339" y="495300"/>
                </a:lnTo>
                <a:lnTo>
                  <a:pt x="434784" y="495300"/>
                </a:lnTo>
                <a:lnTo>
                  <a:pt x="434688" y="596900"/>
                </a:lnTo>
                <a:lnTo>
                  <a:pt x="434619" y="609600"/>
                </a:lnTo>
                <a:lnTo>
                  <a:pt x="431690" y="622300"/>
                </a:lnTo>
                <a:lnTo>
                  <a:pt x="423979" y="635000"/>
                </a:lnTo>
                <a:lnTo>
                  <a:pt x="591595" y="635000"/>
                </a:lnTo>
                <a:lnTo>
                  <a:pt x="591602" y="406400"/>
                </a:lnTo>
                <a:close/>
              </a:path>
              <a:path w="1314450" h="1333500">
                <a:moveTo>
                  <a:pt x="683995" y="0"/>
                </a:moveTo>
                <a:lnTo>
                  <a:pt x="629889" y="0"/>
                </a:lnTo>
                <a:lnTo>
                  <a:pt x="605650" y="25400"/>
                </a:lnTo>
                <a:lnTo>
                  <a:pt x="571902" y="63500"/>
                </a:lnTo>
                <a:lnTo>
                  <a:pt x="538094" y="114300"/>
                </a:lnTo>
                <a:lnTo>
                  <a:pt x="504192" y="152400"/>
                </a:lnTo>
                <a:lnTo>
                  <a:pt x="470166" y="203200"/>
                </a:lnTo>
                <a:lnTo>
                  <a:pt x="457449" y="215900"/>
                </a:lnTo>
                <a:lnTo>
                  <a:pt x="855519" y="215900"/>
                </a:lnTo>
                <a:lnTo>
                  <a:pt x="849880" y="203200"/>
                </a:lnTo>
                <a:lnTo>
                  <a:pt x="845075" y="203200"/>
                </a:lnTo>
                <a:lnTo>
                  <a:pt x="840689" y="190500"/>
                </a:lnTo>
                <a:lnTo>
                  <a:pt x="774357" y="114300"/>
                </a:lnTo>
                <a:lnTo>
                  <a:pt x="741237" y="63500"/>
                </a:lnTo>
                <a:lnTo>
                  <a:pt x="708177" y="25400"/>
                </a:lnTo>
                <a:lnTo>
                  <a:pt x="683995" y="0"/>
                </a:lnTo>
                <a:close/>
              </a:path>
              <a:path w="1314450" h="1333500">
                <a:moveTo>
                  <a:pt x="972169" y="177800"/>
                </a:moveTo>
                <a:lnTo>
                  <a:pt x="920240" y="177800"/>
                </a:lnTo>
                <a:lnTo>
                  <a:pt x="896645" y="203200"/>
                </a:lnTo>
                <a:lnTo>
                  <a:pt x="889254" y="203200"/>
                </a:lnTo>
                <a:lnTo>
                  <a:pt x="881111" y="215900"/>
                </a:lnTo>
                <a:lnTo>
                  <a:pt x="1005745" y="215900"/>
                </a:lnTo>
                <a:lnTo>
                  <a:pt x="995006" y="203200"/>
                </a:lnTo>
                <a:lnTo>
                  <a:pt x="972169" y="17780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166597" y="157941"/>
            <a:ext cx="11314203" cy="6542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349120" y="310187"/>
            <a:ext cx="1664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49BAAC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지원 동기</a:t>
            </a:r>
            <a:endParaRPr lang="en-US" altLang="ko-KR" sz="2800" dirty="0">
              <a:solidFill>
                <a:srgbClr val="49BAAC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2013358" y="542769"/>
            <a:ext cx="9518242" cy="0"/>
          </a:xfrm>
          <a:prstGeom prst="line">
            <a:avLst/>
          </a:prstGeom>
          <a:ln w="28575">
            <a:solidFill>
              <a:srgbClr val="49BA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609600" y="971727"/>
            <a:ext cx="7848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마이캠퍼스</a:t>
            </a:r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대학 동아리 서포터즈 지원 동기를 자유롭게 작성해주세요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!</a:t>
            </a: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필요하면 페이지를 추가해도 괜찮아요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7B2703-1A75-154D-FC5D-A4D611D7462B}"/>
              </a:ext>
            </a:extLst>
          </p:cNvPr>
          <p:cNvSpPr txBox="1"/>
          <p:nvPr/>
        </p:nvSpPr>
        <p:spPr>
          <a:xfrm>
            <a:off x="11569718" y="886332"/>
            <a:ext cx="492443" cy="508533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MYCAMPUS </a:t>
            </a:r>
            <a:r>
              <a:rPr lang="ko-KR" altLang="en-US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20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1217A38-7B65-8004-63F7-BEDCBF4B4B42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173" y="119436"/>
            <a:ext cx="400190" cy="4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111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BA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5BB287D-6480-B716-D99D-40A191FC61C7}"/>
              </a:ext>
            </a:extLst>
          </p:cNvPr>
          <p:cNvSpPr/>
          <p:nvPr/>
        </p:nvSpPr>
        <p:spPr>
          <a:xfrm>
            <a:off x="9528022" y="3000123"/>
            <a:ext cx="4575833" cy="4642148"/>
          </a:xfrm>
          <a:custGeom>
            <a:avLst/>
            <a:gdLst/>
            <a:ahLst/>
            <a:cxnLst/>
            <a:rect l="l" t="t" r="r" b="b"/>
            <a:pathLst>
              <a:path w="1314450" h="1333500">
                <a:moveTo>
                  <a:pt x="393646" y="177800"/>
                </a:moveTo>
                <a:lnTo>
                  <a:pt x="341976" y="177800"/>
                </a:lnTo>
                <a:lnTo>
                  <a:pt x="319646" y="203200"/>
                </a:lnTo>
                <a:lnTo>
                  <a:pt x="255694" y="292100"/>
                </a:lnTo>
                <a:lnTo>
                  <a:pt x="159385" y="406400"/>
                </a:lnTo>
                <a:lnTo>
                  <a:pt x="152992" y="419100"/>
                </a:lnTo>
                <a:lnTo>
                  <a:pt x="148632" y="431800"/>
                </a:lnTo>
                <a:lnTo>
                  <a:pt x="146156" y="444500"/>
                </a:lnTo>
                <a:lnTo>
                  <a:pt x="145415" y="457200"/>
                </a:lnTo>
                <a:lnTo>
                  <a:pt x="145538" y="546100"/>
                </a:lnTo>
                <a:lnTo>
                  <a:pt x="145453" y="584200"/>
                </a:lnTo>
                <a:lnTo>
                  <a:pt x="143357" y="596900"/>
                </a:lnTo>
                <a:lnTo>
                  <a:pt x="137290" y="609600"/>
                </a:lnTo>
                <a:lnTo>
                  <a:pt x="20905" y="609600"/>
                </a:lnTo>
                <a:lnTo>
                  <a:pt x="9386" y="622300"/>
                </a:lnTo>
                <a:lnTo>
                  <a:pt x="2423" y="635000"/>
                </a:lnTo>
                <a:lnTo>
                  <a:pt x="76" y="647700"/>
                </a:lnTo>
                <a:lnTo>
                  <a:pt x="0" y="812800"/>
                </a:lnTo>
                <a:lnTo>
                  <a:pt x="2043" y="863600"/>
                </a:lnTo>
                <a:lnTo>
                  <a:pt x="8471" y="901700"/>
                </a:lnTo>
                <a:lnTo>
                  <a:pt x="19180" y="952500"/>
                </a:lnTo>
                <a:lnTo>
                  <a:pt x="34069" y="990600"/>
                </a:lnTo>
                <a:lnTo>
                  <a:pt x="53035" y="1041400"/>
                </a:lnTo>
                <a:lnTo>
                  <a:pt x="77507" y="1079500"/>
                </a:lnTo>
                <a:lnTo>
                  <a:pt x="105165" y="1117600"/>
                </a:lnTo>
                <a:lnTo>
                  <a:pt x="135994" y="1155700"/>
                </a:lnTo>
                <a:lnTo>
                  <a:pt x="169976" y="1193800"/>
                </a:lnTo>
                <a:lnTo>
                  <a:pt x="207097" y="1231900"/>
                </a:lnTo>
                <a:lnTo>
                  <a:pt x="247341" y="1257300"/>
                </a:lnTo>
                <a:lnTo>
                  <a:pt x="290692" y="1282700"/>
                </a:lnTo>
                <a:lnTo>
                  <a:pt x="337134" y="1295400"/>
                </a:lnTo>
                <a:lnTo>
                  <a:pt x="376560" y="1320800"/>
                </a:lnTo>
                <a:lnTo>
                  <a:pt x="416807" y="1320800"/>
                </a:lnTo>
                <a:lnTo>
                  <a:pt x="457874" y="1333500"/>
                </a:lnTo>
                <a:lnTo>
                  <a:pt x="525995" y="1333500"/>
                </a:lnTo>
                <a:lnTo>
                  <a:pt x="532851" y="1320800"/>
                </a:lnTo>
                <a:lnTo>
                  <a:pt x="535241" y="1308100"/>
                </a:lnTo>
                <a:lnTo>
                  <a:pt x="535228" y="1219200"/>
                </a:lnTo>
                <a:lnTo>
                  <a:pt x="532972" y="1206500"/>
                </a:lnTo>
                <a:lnTo>
                  <a:pt x="526619" y="1193800"/>
                </a:lnTo>
                <a:lnTo>
                  <a:pt x="516506" y="1181100"/>
                </a:lnTo>
                <a:lnTo>
                  <a:pt x="502970" y="1181100"/>
                </a:lnTo>
                <a:lnTo>
                  <a:pt x="450965" y="1168400"/>
                </a:lnTo>
                <a:lnTo>
                  <a:pt x="402165" y="1155700"/>
                </a:lnTo>
                <a:lnTo>
                  <a:pt x="356616" y="1143000"/>
                </a:lnTo>
                <a:lnTo>
                  <a:pt x="314359" y="1117600"/>
                </a:lnTo>
                <a:lnTo>
                  <a:pt x="275440" y="1079500"/>
                </a:lnTo>
                <a:lnTo>
                  <a:pt x="239903" y="1041400"/>
                </a:lnTo>
                <a:lnTo>
                  <a:pt x="210131" y="1003300"/>
                </a:lnTo>
                <a:lnTo>
                  <a:pt x="186893" y="952500"/>
                </a:lnTo>
                <a:lnTo>
                  <a:pt x="170232" y="901700"/>
                </a:lnTo>
                <a:lnTo>
                  <a:pt x="160189" y="863600"/>
                </a:lnTo>
                <a:lnTo>
                  <a:pt x="156806" y="800100"/>
                </a:lnTo>
                <a:lnTo>
                  <a:pt x="159004" y="787400"/>
                </a:lnTo>
                <a:lnTo>
                  <a:pt x="165446" y="787400"/>
                </a:lnTo>
                <a:lnTo>
                  <a:pt x="175873" y="774700"/>
                </a:lnTo>
                <a:lnTo>
                  <a:pt x="676960" y="774700"/>
                </a:lnTo>
                <a:lnTo>
                  <a:pt x="662075" y="762000"/>
                </a:lnTo>
                <a:lnTo>
                  <a:pt x="646033" y="736600"/>
                </a:lnTo>
                <a:lnTo>
                  <a:pt x="628804" y="723900"/>
                </a:lnTo>
                <a:lnTo>
                  <a:pt x="610362" y="711200"/>
                </a:lnTo>
                <a:lnTo>
                  <a:pt x="601845" y="711200"/>
                </a:lnTo>
                <a:lnTo>
                  <a:pt x="595976" y="698500"/>
                </a:lnTo>
                <a:lnTo>
                  <a:pt x="592588" y="685800"/>
                </a:lnTo>
                <a:lnTo>
                  <a:pt x="591515" y="685800"/>
                </a:lnTo>
                <a:lnTo>
                  <a:pt x="591595" y="635000"/>
                </a:lnTo>
                <a:lnTo>
                  <a:pt x="346994" y="635000"/>
                </a:lnTo>
                <a:lnTo>
                  <a:pt x="330301" y="622300"/>
                </a:lnTo>
                <a:lnTo>
                  <a:pt x="310765" y="622300"/>
                </a:lnTo>
                <a:lnTo>
                  <a:pt x="305727" y="609600"/>
                </a:lnTo>
                <a:lnTo>
                  <a:pt x="303974" y="596900"/>
                </a:lnTo>
                <a:lnTo>
                  <a:pt x="303867" y="508000"/>
                </a:lnTo>
                <a:lnTo>
                  <a:pt x="303809" y="482600"/>
                </a:lnTo>
                <a:lnTo>
                  <a:pt x="306628" y="482600"/>
                </a:lnTo>
                <a:lnTo>
                  <a:pt x="311645" y="469900"/>
                </a:lnTo>
                <a:lnTo>
                  <a:pt x="355117" y="419100"/>
                </a:lnTo>
                <a:lnTo>
                  <a:pt x="362093" y="406400"/>
                </a:lnTo>
                <a:lnTo>
                  <a:pt x="591602" y="406400"/>
                </a:lnTo>
                <a:lnTo>
                  <a:pt x="591489" y="317500"/>
                </a:lnTo>
                <a:lnTo>
                  <a:pt x="592020" y="304800"/>
                </a:lnTo>
                <a:lnTo>
                  <a:pt x="593675" y="304800"/>
                </a:lnTo>
                <a:lnTo>
                  <a:pt x="596495" y="292100"/>
                </a:lnTo>
                <a:lnTo>
                  <a:pt x="600519" y="292100"/>
                </a:lnTo>
                <a:lnTo>
                  <a:pt x="632619" y="241300"/>
                </a:lnTo>
                <a:lnTo>
                  <a:pt x="643369" y="228600"/>
                </a:lnTo>
                <a:lnTo>
                  <a:pt x="1016484" y="228600"/>
                </a:lnTo>
                <a:lnTo>
                  <a:pt x="1005745" y="215900"/>
                </a:lnTo>
                <a:lnTo>
                  <a:pt x="429586" y="215900"/>
                </a:lnTo>
                <a:lnTo>
                  <a:pt x="416598" y="203200"/>
                </a:lnTo>
                <a:lnTo>
                  <a:pt x="393646" y="177800"/>
                </a:lnTo>
                <a:close/>
              </a:path>
              <a:path w="1314450" h="1333500">
                <a:moveTo>
                  <a:pt x="676960" y="774700"/>
                </a:moveTo>
                <a:lnTo>
                  <a:pt x="272137" y="774700"/>
                </a:lnTo>
                <a:lnTo>
                  <a:pt x="312299" y="787400"/>
                </a:lnTo>
                <a:lnTo>
                  <a:pt x="352251" y="787400"/>
                </a:lnTo>
                <a:lnTo>
                  <a:pt x="391960" y="800100"/>
                </a:lnTo>
                <a:lnTo>
                  <a:pt x="426670" y="800100"/>
                </a:lnTo>
                <a:lnTo>
                  <a:pt x="460551" y="812800"/>
                </a:lnTo>
                <a:lnTo>
                  <a:pt x="493124" y="825500"/>
                </a:lnTo>
                <a:lnTo>
                  <a:pt x="523913" y="850900"/>
                </a:lnTo>
                <a:lnTo>
                  <a:pt x="547431" y="863600"/>
                </a:lnTo>
                <a:lnTo>
                  <a:pt x="564845" y="889000"/>
                </a:lnTo>
                <a:lnTo>
                  <a:pt x="575333" y="914400"/>
                </a:lnTo>
                <a:lnTo>
                  <a:pt x="578078" y="952500"/>
                </a:lnTo>
                <a:lnTo>
                  <a:pt x="577575" y="965200"/>
                </a:lnTo>
                <a:lnTo>
                  <a:pt x="577650" y="1003300"/>
                </a:lnTo>
                <a:lnTo>
                  <a:pt x="577765" y="1104900"/>
                </a:lnTo>
                <a:lnTo>
                  <a:pt x="580150" y="1155700"/>
                </a:lnTo>
                <a:lnTo>
                  <a:pt x="598576" y="1219200"/>
                </a:lnTo>
                <a:lnTo>
                  <a:pt x="620085" y="1257300"/>
                </a:lnTo>
                <a:lnTo>
                  <a:pt x="649120" y="1295400"/>
                </a:lnTo>
                <a:lnTo>
                  <a:pt x="686147" y="1320800"/>
                </a:lnTo>
                <a:lnTo>
                  <a:pt x="731634" y="1333500"/>
                </a:lnTo>
                <a:lnTo>
                  <a:pt x="841882" y="1333500"/>
                </a:lnTo>
                <a:lnTo>
                  <a:pt x="895506" y="1320800"/>
                </a:lnTo>
                <a:lnTo>
                  <a:pt x="946618" y="1308100"/>
                </a:lnTo>
                <a:lnTo>
                  <a:pt x="995197" y="1295400"/>
                </a:lnTo>
                <a:lnTo>
                  <a:pt x="1041226" y="1270000"/>
                </a:lnTo>
                <a:lnTo>
                  <a:pt x="1084686" y="1244600"/>
                </a:lnTo>
                <a:lnTo>
                  <a:pt x="1125555" y="1206500"/>
                </a:lnTo>
                <a:lnTo>
                  <a:pt x="1163817" y="1181100"/>
                </a:lnTo>
                <a:lnTo>
                  <a:pt x="759168" y="1181100"/>
                </a:lnTo>
                <a:lnTo>
                  <a:pt x="752178" y="1168400"/>
                </a:lnTo>
                <a:lnTo>
                  <a:pt x="746676" y="1168400"/>
                </a:lnTo>
                <a:lnTo>
                  <a:pt x="742518" y="1155700"/>
                </a:lnTo>
                <a:lnTo>
                  <a:pt x="739342" y="1155700"/>
                </a:lnTo>
                <a:lnTo>
                  <a:pt x="737373" y="1143000"/>
                </a:lnTo>
                <a:lnTo>
                  <a:pt x="736372" y="1130300"/>
                </a:lnTo>
                <a:lnTo>
                  <a:pt x="736104" y="1117600"/>
                </a:lnTo>
                <a:lnTo>
                  <a:pt x="736215" y="1066800"/>
                </a:lnTo>
                <a:lnTo>
                  <a:pt x="736142" y="965200"/>
                </a:lnTo>
                <a:lnTo>
                  <a:pt x="736015" y="939800"/>
                </a:lnTo>
                <a:lnTo>
                  <a:pt x="732264" y="901700"/>
                </a:lnTo>
                <a:lnTo>
                  <a:pt x="721509" y="850900"/>
                </a:lnTo>
                <a:lnTo>
                  <a:pt x="703243" y="812800"/>
                </a:lnTo>
                <a:lnTo>
                  <a:pt x="676960" y="774700"/>
                </a:lnTo>
                <a:close/>
              </a:path>
              <a:path w="1314450" h="1333500">
                <a:moveTo>
                  <a:pt x="1155954" y="406400"/>
                </a:moveTo>
                <a:lnTo>
                  <a:pt x="957770" y="406400"/>
                </a:lnTo>
                <a:lnTo>
                  <a:pt x="969252" y="431800"/>
                </a:lnTo>
                <a:lnTo>
                  <a:pt x="1003401" y="469900"/>
                </a:lnTo>
                <a:lnTo>
                  <a:pt x="1006844" y="482600"/>
                </a:lnTo>
                <a:lnTo>
                  <a:pt x="1008881" y="482600"/>
                </a:lnTo>
                <a:lnTo>
                  <a:pt x="1009852" y="495300"/>
                </a:lnTo>
                <a:lnTo>
                  <a:pt x="1010094" y="495300"/>
                </a:lnTo>
                <a:lnTo>
                  <a:pt x="1010005" y="723900"/>
                </a:lnTo>
                <a:lnTo>
                  <a:pt x="1012439" y="749300"/>
                </a:lnTo>
                <a:lnTo>
                  <a:pt x="1020148" y="762000"/>
                </a:lnTo>
                <a:lnTo>
                  <a:pt x="1033774" y="774700"/>
                </a:lnTo>
                <a:lnTo>
                  <a:pt x="1148800" y="774700"/>
                </a:lnTo>
                <a:lnTo>
                  <a:pt x="1155151" y="787400"/>
                </a:lnTo>
                <a:lnTo>
                  <a:pt x="1152845" y="863600"/>
                </a:lnTo>
                <a:lnTo>
                  <a:pt x="1142931" y="901700"/>
                </a:lnTo>
                <a:lnTo>
                  <a:pt x="1127315" y="952500"/>
                </a:lnTo>
                <a:lnTo>
                  <a:pt x="1106031" y="990600"/>
                </a:lnTo>
                <a:lnTo>
                  <a:pt x="1079114" y="1028700"/>
                </a:lnTo>
                <a:lnTo>
                  <a:pt x="1046598" y="1066800"/>
                </a:lnTo>
                <a:lnTo>
                  <a:pt x="1008517" y="1104900"/>
                </a:lnTo>
                <a:lnTo>
                  <a:pt x="964907" y="1130300"/>
                </a:lnTo>
                <a:lnTo>
                  <a:pt x="925464" y="1155700"/>
                </a:lnTo>
                <a:lnTo>
                  <a:pt x="884234" y="1168400"/>
                </a:lnTo>
                <a:lnTo>
                  <a:pt x="841371" y="1181100"/>
                </a:lnTo>
                <a:lnTo>
                  <a:pt x="1163817" y="1181100"/>
                </a:lnTo>
                <a:lnTo>
                  <a:pt x="1199451" y="1130300"/>
                </a:lnTo>
                <a:lnTo>
                  <a:pt x="1230186" y="1092200"/>
                </a:lnTo>
                <a:lnTo>
                  <a:pt x="1256179" y="1054100"/>
                </a:lnTo>
                <a:lnTo>
                  <a:pt x="1277407" y="1003300"/>
                </a:lnTo>
                <a:lnTo>
                  <a:pt x="1293846" y="952500"/>
                </a:lnTo>
                <a:lnTo>
                  <a:pt x="1305473" y="901700"/>
                </a:lnTo>
                <a:lnTo>
                  <a:pt x="1312264" y="850900"/>
                </a:lnTo>
                <a:lnTo>
                  <a:pt x="1314196" y="800100"/>
                </a:lnTo>
                <a:lnTo>
                  <a:pt x="1314053" y="774700"/>
                </a:lnTo>
                <a:lnTo>
                  <a:pt x="1314107" y="647700"/>
                </a:lnTo>
                <a:lnTo>
                  <a:pt x="1311747" y="635000"/>
                </a:lnTo>
                <a:lnTo>
                  <a:pt x="1304534" y="622300"/>
                </a:lnTo>
                <a:lnTo>
                  <a:pt x="1292240" y="609600"/>
                </a:lnTo>
                <a:lnTo>
                  <a:pt x="1176718" y="609600"/>
                </a:lnTo>
                <a:lnTo>
                  <a:pt x="1170594" y="596900"/>
                </a:lnTo>
                <a:lnTo>
                  <a:pt x="1168577" y="584200"/>
                </a:lnTo>
                <a:lnTo>
                  <a:pt x="1168603" y="444500"/>
                </a:lnTo>
                <a:lnTo>
                  <a:pt x="1167891" y="444500"/>
                </a:lnTo>
                <a:lnTo>
                  <a:pt x="1165612" y="431800"/>
                </a:lnTo>
                <a:lnTo>
                  <a:pt x="1161666" y="419100"/>
                </a:lnTo>
                <a:lnTo>
                  <a:pt x="1155954" y="406400"/>
                </a:lnTo>
                <a:close/>
              </a:path>
              <a:path w="1314450" h="1333500">
                <a:moveTo>
                  <a:pt x="1016484" y="228600"/>
                </a:moveTo>
                <a:lnTo>
                  <a:pt x="670648" y="228600"/>
                </a:lnTo>
                <a:lnTo>
                  <a:pt x="681390" y="241300"/>
                </a:lnTo>
                <a:lnTo>
                  <a:pt x="692100" y="266700"/>
                </a:lnTo>
                <a:lnTo>
                  <a:pt x="713486" y="292100"/>
                </a:lnTo>
                <a:lnTo>
                  <a:pt x="717507" y="292100"/>
                </a:lnTo>
                <a:lnTo>
                  <a:pt x="720321" y="304800"/>
                </a:lnTo>
                <a:lnTo>
                  <a:pt x="721969" y="304800"/>
                </a:lnTo>
                <a:lnTo>
                  <a:pt x="722490" y="317500"/>
                </a:lnTo>
                <a:lnTo>
                  <a:pt x="722376" y="520700"/>
                </a:lnTo>
                <a:lnTo>
                  <a:pt x="722325" y="723900"/>
                </a:lnTo>
                <a:lnTo>
                  <a:pt x="724764" y="749300"/>
                </a:lnTo>
                <a:lnTo>
                  <a:pt x="732216" y="762000"/>
                </a:lnTo>
                <a:lnTo>
                  <a:pt x="744915" y="774700"/>
                </a:lnTo>
                <a:lnTo>
                  <a:pt x="857525" y="774700"/>
                </a:lnTo>
                <a:lnTo>
                  <a:pt x="869775" y="762000"/>
                </a:lnTo>
                <a:lnTo>
                  <a:pt x="876990" y="749300"/>
                </a:lnTo>
                <a:lnTo>
                  <a:pt x="879360" y="736600"/>
                </a:lnTo>
                <a:lnTo>
                  <a:pt x="879254" y="520700"/>
                </a:lnTo>
                <a:lnTo>
                  <a:pt x="879182" y="495300"/>
                </a:lnTo>
                <a:lnTo>
                  <a:pt x="879804" y="495300"/>
                </a:lnTo>
                <a:lnTo>
                  <a:pt x="881813" y="482600"/>
                </a:lnTo>
                <a:lnTo>
                  <a:pt x="885310" y="469900"/>
                </a:lnTo>
                <a:lnTo>
                  <a:pt x="890397" y="469900"/>
                </a:lnTo>
                <a:lnTo>
                  <a:pt x="900874" y="457200"/>
                </a:lnTo>
                <a:lnTo>
                  <a:pt x="931989" y="419100"/>
                </a:lnTo>
                <a:lnTo>
                  <a:pt x="938503" y="406400"/>
                </a:lnTo>
                <a:lnTo>
                  <a:pt x="1155954" y="406400"/>
                </a:lnTo>
                <a:lnTo>
                  <a:pt x="1091519" y="330200"/>
                </a:lnTo>
                <a:lnTo>
                  <a:pt x="1027223" y="241300"/>
                </a:lnTo>
                <a:lnTo>
                  <a:pt x="1016484" y="228600"/>
                </a:lnTo>
                <a:close/>
              </a:path>
              <a:path w="1314450" h="1333500">
                <a:moveTo>
                  <a:pt x="591602" y="406400"/>
                </a:moveTo>
                <a:lnTo>
                  <a:pt x="375407" y="406400"/>
                </a:lnTo>
                <a:lnTo>
                  <a:pt x="382333" y="419100"/>
                </a:lnTo>
                <a:lnTo>
                  <a:pt x="425856" y="469900"/>
                </a:lnTo>
                <a:lnTo>
                  <a:pt x="429901" y="469900"/>
                </a:lnTo>
                <a:lnTo>
                  <a:pt x="432720" y="482600"/>
                </a:lnTo>
                <a:lnTo>
                  <a:pt x="434339" y="495300"/>
                </a:lnTo>
                <a:lnTo>
                  <a:pt x="434784" y="495300"/>
                </a:lnTo>
                <a:lnTo>
                  <a:pt x="434688" y="596900"/>
                </a:lnTo>
                <a:lnTo>
                  <a:pt x="434619" y="609600"/>
                </a:lnTo>
                <a:lnTo>
                  <a:pt x="431690" y="622300"/>
                </a:lnTo>
                <a:lnTo>
                  <a:pt x="423979" y="635000"/>
                </a:lnTo>
                <a:lnTo>
                  <a:pt x="591595" y="635000"/>
                </a:lnTo>
                <a:lnTo>
                  <a:pt x="591602" y="406400"/>
                </a:lnTo>
                <a:close/>
              </a:path>
              <a:path w="1314450" h="1333500">
                <a:moveTo>
                  <a:pt x="683995" y="0"/>
                </a:moveTo>
                <a:lnTo>
                  <a:pt x="629889" y="0"/>
                </a:lnTo>
                <a:lnTo>
                  <a:pt x="605650" y="25400"/>
                </a:lnTo>
                <a:lnTo>
                  <a:pt x="571902" y="63500"/>
                </a:lnTo>
                <a:lnTo>
                  <a:pt x="538094" y="114300"/>
                </a:lnTo>
                <a:lnTo>
                  <a:pt x="504192" y="152400"/>
                </a:lnTo>
                <a:lnTo>
                  <a:pt x="470166" y="203200"/>
                </a:lnTo>
                <a:lnTo>
                  <a:pt x="457449" y="215900"/>
                </a:lnTo>
                <a:lnTo>
                  <a:pt x="855519" y="215900"/>
                </a:lnTo>
                <a:lnTo>
                  <a:pt x="849880" y="203200"/>
                </a:lnTo>
                <a:lnTo>
                  <a:pt x="845075" y="203200"/>
                </a:lnTo>
                <a:lnTo>
                  <a:pt x="840689" y="190500"/>
                </a:lnTo>
                <a:lnTo>
                  <a:pt x="774357" y="114300"/>
                </a:lnTo>
                <a:lnTo>
                  <a:pt x="741237" y="63500"/>
                </a:lnTo>
                <a:lnTo>
                  <a:pt x="708177" y="25400"/>
                </a:lnTo>
                <a:lnTo>
                  <a:pt x="683995" y="0"/>
                </a:lnTo>
                <a:close/>
              </a:path>
              <a:path w="1314450" h="1333500">
                <a:moveTo>
                  <a:pt x="972169" y="177800"/>
                </a:moveTo>
                <a:lnTo>
                  <a:pt x="920240" y="177800"/>
                </a:lnTo>
                <a:lnTo>
                  <a:pt x="896645" y="203200"/>
                </a:lnTo>
                <a:lnTo>
                  <a:pt x="889254" y="203200"/>
                </a:lnTo>
                <a:lnTo>
                  <a:pt x="881111" y="215900"/>
                </a:lnTo>
                <a:lnTo>
                  <a:pt x="1005745" y="215900"/>
                </a:lnTo>
                <a:lnTo>
                  <a:pt x="995006" y="203200"/>
                </a:lnTo>
                <a:lnTo>
                  <a:pt x="972169" y="17780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166597" y="157941"/>
            <a:ext cx="11314203" cy="6542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349120" y="310187"/>
            <a:ext cx="1664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49BAAC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현황 분석</a:t>
            </a:r>
            <a:endParaRPr lang="en-US" altLang="ko-KR" sz="2800" dirty="0">
              <a:solidFill>
                <a:srgbClr val="49BAAC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2013358" y="542769"/>
            <a:ext cx="9518242" cy="0"/>
          </a:xfrm>
          <a:prstGeom prst="line">
            <a:avLst/>
          </a:prstGeom>
          <a:ln w="28575">
            <a:solidFill>
              <a:srgbClr val="49BA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609600" y="971727"/>
            <a:ext cx="98443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현재 </a:t>
            </a:r>
            <a:r>
              <a:rPr lang="ko-KR" altLang="en-US" sz="20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마이캠퍼스를</a:t>
            </a:r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이용하면서 만족스럽거나 아쉬운 기능 또는 이벤트가 있나요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?</a:t>
            </a: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이와 관련되어 동아리원들의 의견을 자유롭게 작성해주세요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또는 동아리 서포터즈를 지원하며 </a:t>
            </a:r>
            <a:r>
              <a:rPr lang="ko-KR" altLang="en-US" sz="20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마이캠퍼스에게</a:t>
            </a:r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하고 싶은 말이 있다면 작성해주세요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  <a:p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필요하면 페이지를 추가해도 괜찮아요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7B2703-1A75-154D-FC5D-A4D611D7462B}"/>
              </a:ext>
            </a:extLst>
          </p:cNvPr>
          <p:cNvSpPr txBox="1"/>
          <p:nvPr/>
        </p:nvSpPr>
        <p:spPr>
          <a:xfrm>
            <a:off x="11569718" y="886332"/>
            <a:ext cx="492443" cy="508533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MYCAMPUS </a:t>
            </a:r>
            <a:r>
              <a:rPr lang="ko-KR" altLang="en-US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20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BEAD98F-73A8-C3C1-E190-6426F5F8A5C1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173" y="119436"/>
            <a:ext cx="400190" cy="4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BA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bject 2">
            <a:extLst>
              <a:ext uri="{FF2B5EF4-FFF2-40B4-BE49-F238E27FC236}">
                <a16:creationId xmlns:a16="http://schemas.microsoft.com/office/drawing/2014/main" id="{E4A3700A-5BDD-4320-7351-802940C33F5E}"/>
              </a:ext>
            </a:extLst>
          </p:cNvPr>
          <p:cNvSpPr/>
          <p:nvPr/>
        </p:nvSpPr>
        <p:spPr>
          <a:xfrm>
            <a:off x="9528022" y="3000123"/>
            <a:ext cx="4575833" cy="4642148"/>
          </a:xfrm>
          <a:custGeom>
            <a:avLst/>
            <a:gdLst/>
            <a:ahLst/>
            <a:cxnLst/>
            <a:rect l="l" t="t" r="r" b="b"/>
            <a:pathLst>
              <a:path w="1314450" h="1333500">
                <a:moveTo>
                  <a:pt x="393646" y="177800"/>
                </a:moveTo>
                <a:lnTo>
                  <a:pt x="341976" y="177800"/>
                </a:lnTo>
                <a:lnTo>
                  <a:pt x="319646" y="203200"/>
                </a:lnTo>
                <a:lnTo>
                  <a:pt x="255694" y="292100"/>
                </a:lnTo>
                <a:lnTo>
                  <a:pt x="159385" y="406400"/>
                </a:lnTo>
                <a:lnTo>
                  <a:pt x="152992" y="419100"/>
                </a:lnTo>
                <a:lnTo>
                  <a:pt x="148632" y="431800"/>
                </a:lnTo>
                <a:lnTo>
                  <a:pt x="146156" y="444500"/>
                </a:lnTo>
                <a:lnTo>
                  <a:pt x="145415" y="457200"/>
                </a:lnTo>
                <a:lnTo>
                  <a:pt x="145538" y="546100"/>
                </a:lnTo>
                <a:lnTo>
                  <a:pt x="145453" y="584200"/>
                </a:lnTo>
                <a:lnTo>
                  <a:pt x="143357" y="596900"/>
                </a:lnTo>
                <a:lnTo>
                  <a:pt x="137290" y="609600"/>
                </a:lnTo>
                <a:lnTo>
                  <a:pt x="20905" y="609600"/>
                </a:lnTo>
                <a:lnTo>
                  <a:pt x="9386" y="622300"/>
                </a:lnTo>
                <a:lnTo>
                  <a:pt x="2423" y="635000"/>
                </a:lnTo>
                <a:lnTo>
                  <a:pt x="76" y="647700"/>
                </a:lnTo>
                <a:lnTo>
                  <a:pt x="0" y="812800"/>
                </a:lnTo>
                <a:lnTo>
                  <a:pt x="2043" y="863600"/>
                </a:lnTo>
                <a:lnTo>
                  <a:pt x="8471" y="901700"/>
                </a:lnTo>
                <a:lnTo>
                  <a:pt x="19180" y="952500"/>
                </a:lnTo>
                <a:lnTo>
                  <a:pt x="34069" y="990600"/>
                </a:lnTo>
                <a:lnTo>
                  <a:pt x="53035" y="1041400"/>
                </a:lnTo>
                <a:lnTo>
                  <a:pt x="77507" y="1079500"/>
                </a:lnTo>
                <a:lnTo>
                  <a:pt x="105165" y="1117600"/>
                </a:lnTo>
                <a:lnTo>
                  <a:pt x="135994" y="1155700"/>
                </a:lnTo>
                <a:lnTo>
                  <a:pt x="169976" y="1193800"/>
                </a:lnTo>
                <a:lnTo>
                  <a:pt x="207097" y="1231900"/>
                </a:lnTo>
                <a:lnTo>
                  <a:pt x="247341" y="1257300"/>
                </a:lnTo>
                <a:lnTo>
                  <a:pt x="290692" y="1282700"/>
                </a:lnTo>
                <a:lnTo>
                  <a:pt x="337134" y="1295400"/>
                </a:lnTo>
                <a:lnTo>
                  <a:pt x="376560" y="1320800"/>
                </a:lnTo>
                <a:lnTo>
                  <a:pt x="416807" y="1320800"/>
                </a:lnTo>
                <a:lnTo>
                  <a:pt x="457874" y="1333500"/>
                </a:lnTo>
                <a:lnTo>
                  <a:pt x="525995" y="1333500"/>
                </a:lnTo>
                <a:lnTo>
                  <a:pt x="532851" y="1320800"/>
                </a:lnTo>
                <a:lnTo>
                  <a:pt x="535241" y="1308100"/>
                </a:lnTo>
                <a:lnTo>
                  <a:pt x="535228" y="1219200"/>
                </a:lnTo>
                <a:lnTo>
                  <a:pt x="532972" y="1206500"/>
                </a:lnTo>
                <a:lnTo>
                  <a:pt x="526619" y="1193800"/>
                </a:lnTo>
                <a:lnTo>
                  <a:pt x="516506" y="1181100"/>
                </a:lnTo>
                <a:lnTo>
                  <a:pt x="502970" y="1181100"/>
                </a:lnTo>
                <a:lnTo>
                  <a:pt x="450965" y="1168400"/>
                </a:lnTo>
                <a:lnTo>
                  <a:pt x="402165" y="1155700"/>
                </a:lnTo>
                <a:lnTo>
                  <a:pt x="356616" y="1143000"/>
                </a:lnTo>
                <a:lnTo>
                  <a:pt x="314359" y="1117600"/>
                </a:lnTo>
                <a:lnTo>
                  <a:pt x="275440" y="1079500"/>
                </a:lnTo>
                <a:lnTo>
                  <a:pt x="239903" y="1041400"/>
                </a:lnTo>
                <a:lnTo>
                  <a:pt x="210131" y="1003300"/>
                </a:lnTo>
                <a:lnTo>
                  <a:pt x="186893" y="952500"/>
                </a:lnTo>
                <a:lnTo>
                  <a:pt x="170232" y="901700"/>
                </a:lnTo>
                <a:lnTo>
                  <a:pt x="160189" y="863600"/>
                </a:lnTo>
                <a:lnTo>
                  <a:pt x="156806" y="800100"/>
                </a:lnTo>
                <a:lnTo>
                  <a:pt x="159004" y="787400"/>
                </a:lnTo>
                <a:lnTo>
                  <a:pt x="165446" y="787400"/>
                </a:lnTo>
                <a:lnTo>
                  <a:pt x="175873" y="774700"/>
                </a:lnTo>
                <a:lnTo>
                  <a:pt x="676960" y="774700"/>
                </a:lnTo>
                <a:lnTo>
                  <a:pt x="662075" y="762000"/>
                </a:lnTo>
                <a:lnTo>
                  <a:pt x="646033" y="736600"/>
                </a:lnTo>
                <a:lnTo>
                  <a:pt x="628804" y="723900"/>
                </a:lnTo>
                <a:lnTo>
                  <a:pt x="610362" y="711200"/>
                </a:lnTo>
                <a:lnTo>
                  <a:pt x="601845" y="711200"/>
                </a:lnTo>
                <a:lnTo>
                  <a:pt x="595976" y="698500"/>
                </a:lnTo>
                <a:lnTo>
                  <a:pt x="592588" y="685800"/>
                </a:lnTo>
                <a:lnTo>
                  <a:pt x="591515" y="685800"/>
                </a:lnTo>
                <a:lnTo>
                  <a:pt x="591595" y="635000"/>
                </a:lnTo>
                <a:lnTo>
                  <a:pt x="346994" y="635000"/>
                </a:lnTo>
                <a:lnTo>
                  <a:pt x="330301" y="622300"/>
                </a:lnTo>
                <a:lnTo>
                  <a:pt x="310765" y="622300"/>
                </a:lnTo>
                <a:lnTo>
                  <a:pt x="305727" y="609600"/>
                </a:lnTo>
                <a:lnTo>
                  <a:pt x="303974" y="596900"/>
                </a:lnTo>
                <a:lnTo>
                  <a:pt x="303867" y="508000"/>
                </a:lnTo>
                <a:lnTo>
                  <a:pt x="303809" y="482600"/>
                </a:lnTo>
                <a:lnTo>
                  <a:pt x="306628" y="482600"/>
                </a:lnTo>
                <a:lnTo>
                  <a:pt x="311645" y="469900"/>
                </a:lnTo>
                <a:lnTo>
                  <a:pt x="355117" y="419100"/>
                </a:lnTo>
                <a:lnTo>
                  <a:pt x="362093" y="406400"/>
                </a:lnTo>
                <a:lnTo>
                  <a:pt x="591602" y="406400"/>
                </a:lnTo>
                <a:lnTo>
                  <a:pt x="591489" y="317500"/>
                </a:lnTo>
                <a:lnTo>
                  <a:pt x="592020" y="304800"/>
                </a:lnTo>
                <a:lnTo>
                  <a:pt x="593675" y="304800"/>
                </a:lnTo>
                <a:lnTo>
                  <a:pt x="596495" y="292100"/>
                </a:lnTo>
                <a:lnTo>
                  <a:pt x="600519" y="292100"/>
                </a:lnTo>
                <a:lnTo>
                  <a:pt x="632619" y="241300"/>
                </a:lnTo>
                <a:lnTo>
                  <a:pt x="643369" y="228600"/>
                </a:lnTo>
                <a:lnTo>
                  <a:pt x="1016484" y="228600"/>
                </a:lnTo>
                <a:lnTo>
                  <a:pt x="1005745" y="215900"/>
                </a:lnTo>
                <a:lnTo>
                  <a:pt x="429586" y="215900"/>
                </a:lnTo>
                <a:lnTo>
                  <a:pt x="416598" y="203200"/>
                </a:lnTo>
                <a:lnTo>
                  <a:pt x="393646" y="177800"/>
                </a:lnTo>
                <a:close/>
              </a:path>
              <a:path w="1314450" h="1333500">
                <a:moveTo>
                  <a:pt x="676960" y="774700"/>
                </a:moveTo>
                <a:lnTo>
                  <a:pt x="272137" y="774700"/>
                </a:lnTo>
                <a:lnTo>
                  <a:pt x="312299" y="787400"/>
                </a:lnTo>
                <a:lnTo>
                  <a:pt x="352251" y="787400"/>
                </a:lnTo>
                <a:lnTo>
                  <a:pt x="391960" y="800100"/>
                </a:lnTo>
                <a:lnTo>
                  <a:pt x="426670" y="800100"/>
                </a:lnTo>
                <a:lnTo>
                  <a:pt x="460551" y="812800"/>
                </a:lnTo>
                <a:lnTo>
                  <a:pt x="493124" y="825500"/>
                </a:lnTo>
                <a:lnTo>
                  <a:pt x="523913" y="850900"/>
                </a:lnTo>
                <a:lnTo>
                  <a:pt x="547431" y="863600"/>
                </a:lnTo>
                <a:lnTo>
                  <a:pt x="564845" y="889000"/>
                </a:lnTo>
                <a:lnTo>
                  <a:pt x="575333" y="914400"/>
                </a:lnTo>
                <a:lnTo>
                  <a:pt x="578078" y="952500"/>
                </a:lnTo>
                <a:lnTo>
                  <a:pt x="577575" y="965200"/>
                </a:lnTo>
                <a:lnTo>
                  <a:pt x="577650" y="1003300"/>
                </a:lnTo>
                <a:lnTo>
                  <a:pt x="577765" y="1104900"/>
                </a:lnTo>
                <a:lnTo>
                  <a:pt x="580150" y="1155700"/>
                </a:lnTo>
                <a:lnTo>
                  <a:pt x="598576" y="1219200"/>
                </a:lnTo>
                <a:lnTo>
                  <a:pt x="620085" y="1257300"/>
                </a:lnTo>
                <a:lnTo>
                  <a:pt x="649120" y="1295400"/>
                </a:lnTo>
                <a:lnTo>
                  <a:pt x="686147" y="1320800"/>
                </a:lnTo>
                <a:lnTo>
                  <a:pt x="731634" y="1333500"/>
                </a:lnTo>
                <a:lnTo>
                  <a:pt x="841882" y="1333500"/>
                </a:lnTo>
                <a:lnTo>
                  <a:pt x="895506" y="1320800"/>
                </a:lnTo>
                <a:lnTo>
                  <a:pt x="946618" y="1308100"/>
                </a:lnTo>
                <a:lnTo>
                  <a:pt x="995197" y="1295400"/>
                </a:lnTo>
                <a:lnTo>
                  <a:pt x="1041226" y="1270000"/>
                </a:lnTo>
                <a:lnTo>
                  <a:pt x="1084686" y="1244600"/>
                </a:lnTo>
                <a:lnTo>
                  <a:pt x="1125555" y="1206500"/>
                </a:lnTo>
                <a:lnTo>
                  <a:pt x="1163817" y="1181100"/>
                </a:lnTo>
                <a:lnTo>
                  <a:pt x="759168" y="1181100"/>
                </a:lnTo>
                <a:lnTo>
                  <a:pt x="752178" y="1168400"/>
                </a:lnTo>
                <a:lnTo>
                  <a:pt x="746676" y="1168400"/>
                </a:lnTo>
                <a:lnTo>
                  <a:pt x="742518" y="1155700"/>
                </a:lnTo>
                <a:lnTo>
                  <a:pt x="739342" y="1155700"/>
                </a:lnTo>
                <a:lnTo>
                  <a:pt x="737373" y="1143000"/>
                </a:lnTo>
                <a:lnTo>
                  <a:pt x="736372" y="1130300"/>
                </a:lnTo>
                <a:lnTo>
                  <a:pt x="736104" y="1117600"/>
                </a:lnTo>
                <a:lnTo>
                  <a:pt x="736215" y="1066800"/>
                </a:lnTo>
                <a:lnTo>
                  <a:pt x="736142" y="965200"/>
                </a:lnTo>
                <a:lnTo>
                  <a:pt x="736015" y="939800"/>
                </a:lnTo>
                <a:lnTo>
                  <a:pt x="732264" y="901700"/>
                </a:lnTo>
                <a:lnTo>
                  <a:pt x="721509" y="850900"/>
                </a:lnTo>
                <a:lnTo>
                  <a:pt x="703243" y="812800"/>
                </a:lnTo>
                <a:lnTo>
                  <a:pt x="676960" y="774700"/>
                </a:lnTo>
                <a:close/>
              </a:path>
              <a:path w="1314450" h="1333500">
                <a:moveTo>
                  <a:pt x="1155954" y="406400"/>
                </a:moveTo>
                <a:lnTo>
                  <a:pt x="957770" y="406400"/>
                </a:lnTo>
                <a:lnTo>
                  <a:pt x="969252" y="431800"/>
                </a:lnTo>
                <a:lnTo>
                  <a:pt x="1003401" y="469900"/>
                </a:lnTo>
                <a:lnTo>
                  <a:pt x="1006844" y="482600"/>
                </a:lnTo>
                <a:lnTo>
                  <a:pt x="1008881" y="482600"/>
                </a:lnTo>
                <a:lnTo>
                  <a:pt x="1009852" y="495300"/>
                </a:lnTo>
                <a:lnTo>
                  <a:pt x="1010094" y="495300"/>
                </a:lnTo>
                <a:lnTo>
                  <a:pt x="1010005" y="723900"/>
                </a:lnTo>
                <a:lnTo>
                  <a:pt x="1012439" y="749300"/>
                </a:lnTo>
                <a:lnTo>
                  <a:pt x="1020148" y="762000"/>
                </a:lnTo>
                <a:lnTo>
                  <a:pt x="1033774" y="774700"/>
                </a:lnTo>
                <a:lnTo>
                  <a:pt x="1148800" y="774700"/>
                </a:lnTo>
                <a:lnTo>
                  <a:pt x="1155151" y="787400"/>
                </a:lnTo>
                <a:lnTo>
                  <a:pt x="1152845" y="863600"/>
                </a:lnTo>
                <a:lnTo>
                  <a:pt x="1142931" y="901700"/>
                </a:lnTo>
                <a:lnTo>
                  <a:pt x="1127315" y="952500"/>
                </a:lnTo>
                <a:lnTo>
                  <a:pt x="1106031" y="990600"/>
                </a:lnTo>
                <a:lnTo>
                  <a:pt x="1079114" y="1028700"/>
                </a:lnTo>
                <a:lnTo>
                  <a:pt x="1046598" y="1066800"/>
                </a:lnTo>
                <a:lnTo>
                  <a:pt x="1008517" y="1104900"/>
                </a:lnTo>
                <a:lnTo>
                  <a:pt x="964907" y="1130300"/>
                </a:lnTo>
                <a:lnTo>
                  <a:pt x="925464" y="1155700"/>
                </a:lnTo>
                <a:lnTo>
                  <a:pt x="884234" y="1168400"/>
                </a:lnTo>
                <a:lnTo>
                  <a:pt x="841371" y="1181100"/>
                </a:lnTo>
                <a:lnTo>
                  <a:pt x="1163817" y="1181100"/>
                </a:lnTo>
                <a:lnTo>
                  <a:pt x="1199451" y="1130300"/>
                </a:lnTo>
                <a:lnTo>
                  <a:pt x="1230186" y="1092200"/>
                </a:lnTo>
                <a:lnTo>
                  <a:pt x="1256179" y="1054100"/>
                </a:lnTo>
                <a:lnTo>
                  <a:pt x="1277407" y="1003300"/>
                </a:lnTo>
                <a:lnTo>
                  <a:pt x="1293846" y="952500"/>
                </a:lnTo>
                <a:lnTo>
                  <a:pt x="1305473" y="901700"/>
                </a:lnTo>
                <a:lnTo>
                  <a:pt x="1312264" y="850900"/>
                </a:lnTo>
                <a:lnTo>
                  <a:pt x="1314196" y="800100"/>
                </a:lnTo>
                <a:lnTo>
                  <a:pt x="1314053" y="774700"/>
                </a:lnTo>
                <a:lnTo>
                  <a:pt x="1314107" y="647700"/>
                </a:lnTo>
                <a:lnTo>
                  <a:pt x="1311747" y="635000"/>
                </a:lnTo>
                <a:lnTo>
                  <a:pt x="1304534" y="622300"/>
                </a:lnTo>
                <a:lnTo>
                  <a:pt x="1292240" y="609600"/>
                </a:lnTo>
                <a:lnTo>
                  <a:pt x="1176718" y="609600"/>
                </a:lnTo>
                <a:lnTo>
                  <a:pt x="1170594" y="596900"/>
                </a:lnTo>
                <a:lnTo>
                  <a:pt x="1168577" y="584200"/>
                </a:lnTo>
                <a:lnTo>
                  <a:pt x="1168603" y="444500"/>
                </a:lnTo>
                <a:lnTo>
                  <a:pt x="1167891" y="444500"/>
                </a:lnTo>
                <a:lnTo>
                  <a:pt x="1165612" y="431800"/>
                </a:lnTo>
                <a:lnTo>
                  <a:pt x="1161666" y="419100"/>
                </a:lnTo>
                <a:lnTo>
                  <a:pt x="1155954" y="406400"/>
                </a:lnTo>
                <a:close/>
              </a:path>
              <a:path w="1314450" h="1333500">
                <a:moveTo>
                  <a:pt x="1016484" y="228600"/>
                </a:moveTo>
                <a:lnTo>
                  <a:pt x="670648" y="228600"/>
                </a:lnTo>
                <a:lnTo>
                  <a:pt x="681390" y="241300"/>
                </a:lnTo>
                <a:lnTo>
                  <a:pt x="692100" y="266700"/>
                </a:lnTo>
                <a:lnTo>
                  <a:pt x="713486" y="292100"/>
                </a:lnTo>
                <a:lnTo>
                  <a:pt x="717507" y="292100"/>
                </a:lnTo>
                <a:lnTo>
                  <a:pt x="720321" y="304800"/>
                </a:lnTo>
                <a:lnTo>
                  <a:pt x="721969" y="304800"/>
                </a:lnTo>
                <a:lnTo>
                  <a:pt x="722490" y="317500"/>
                </a:lnTo>
                <a:lnTo>
                  <a:pt x="722376" y="520700"/>
                </a:lnTo>
                <a:lnTo>
                  <a:pt x="722325" y="723900"/>
                </a:lnTo>
                <a:lnTo>
                  <a:pt x="724764" y="749300"/>
                </a:lnTo>
                <a:lnTo>
                  <a:pt x="732216" y="762000"/>
                </a:lnTo>
                <a:lnTo>
                  <a:pt x="744915" y="774700"/>
                </a:lnTo>
                <a:lnTo>
                  <a:pt x="857525" y="774700"/>
                </a:lnTo>
                <a:lnTo>
                  <a:pt x="869775" y="762000"/>
                </a:lnTo>
                <a:lnTo>
                  <a:pt x="876990" y="749300"/>
                </a:lnTo>
                <a:lnTo>
                  <a:pt x="879360" y="736600"/>
                </a:lnTo>
                <a:lnTo>
                  <a:pt x="879254" y="520700"/>
                </a:lnTo>
                <a:lnTo>
                  <a:pt x="879182" y="495300"/>
                </a:lnTo>
                <a:lnTo>
                  <a:pt x="879804" y="495300"/>
                </a:lnTo>
                <a:lnTo>
                  <a:pt x="881813" y="482600"/>
                </a:lnTo>
                <a:lnTo>
                  <a:pt x="885310" y="469900"/>
                </a:lnTo>
                <a:lnTo>
                  <a:pt x="890397" y="469900"/>
                </a:lnTo>
                <a:lnTo>
                  <a:pt x="900874" y="457200"/>
                </a:lnTo>
                <a:lnTo>
                  <a:pt x="931989" y="419100"/>
                </a:lnTo>
                <a:lnTo>
                  <a:pt x="938503" y="406400"/>
                </a:lnTo>
                <a:lnTo>
                  <a:pt x="1155954" y="406400"/>
                </a:lnTo>
                <a:lnTo>
                  <a:pt x="1091519" y="330200"/>
                </a:lnTo>
                <a:lnTo>
                  <a:pt x="1027223" y="241300"/>
                </a:lnTo>
                <a:lnTo>
                  <a:pt x="1016484" y="228600"/>
                </a:lnTo>
                <a:close/>
              </a:path>
              <a:path w="1314450" h="1333500">
                <a:moveTo>
                  <a:pt x="591602" y="406400"/>
                </a:moveTo>
                <a:lnTo>
                  <a:pt x="375407" y="406400"/>
                </a:lnTo>
                <a:lnTo>
                  <a:pt x="382333" y="419100"/>
                </a:lnTo>
                <a:lnTo>
                  <a:pt x="425856" y="469900"/>
                </a:lnTo>
                <a:lnTo>
                  <a:pt x="429901" y="469900"/>
                </a:lnTo>
                <a:lnTo>
                  <a:pt x="432720" y="482600"/>
                </a:lnTo>
                <a:lnTo>
                  <a:pt x="434339" y="495300"/>
                </a:lnTo>
                <a:lnTo>
                  <a:pt x="434784" y="495300"/>
                </a:lnTo>
                <a:lnTo>
                  <a:pt x="434688" y="596900"/>
                </a:lnTo>
                <a:lnTo>
                  <a:pt x="434619" y="609600"/>
                </a:lnTo>
                <a:lnTo>
                  <a:pt x="431690" y="622300"/>
                </a:lnTo>
                <a:lnTo>
                  <a:pt x="423979" y="635000"/>
                </a:lnTo>
                <a:lnTo>
                  <a:pt x="591595" y="635000"/>
                </a:lnTo>
                <a:lnTo>
                  <a:pt x="591602" y="406400"/>
                </a:lnTo>
                <a:close/>
              </a:path>
              <a:path w="1314450" h="1333500">
                <a:moveTo>
                  <a:pt x="683995" y="0"/>
                </a:moveTo>
                <a:lnTo>
                  <a:pt x="629889" y="0"/>
                </a:lnTo>
                <a:lnTo>
                  <a:pt x="605650" y="25400"/>
                </a:lnTo>
                <a:lnTo>
                  <a:pt x="571902" y="63500"/>
                </a:lnTo>
                <a:lnTo>
                  <a:pt x="538094" y="114300"/>
                </a:lnTo>
                <a:lnTo>
                  <a:pt x="504192" y="152400"/>
                </a:lnTo>
                <a:lnTo>
                  <a:pt x="470166" y="203200"/>
                </a:lnTo>
                <a:lnTo>
                  <a:pt x="457449" y="215900"/>
                </a:lnTo>
                <a:lnTo>
                  <a:pt x="855519" y="215900"/>
                </a:lnTo>
                <a:lnTo>
                  <a:pt x="849880" y="203200"/>
                </a:lnTo>
                <a:lnTo>
                  <a:pt x="845075" y="203200"/>
                </a:lnTo>
                <a:lnTo>
                  <a:pt x="840689" y="190500"/>
                </a:lnTo>
                <a:lnTo>
                  <a:pt x="774357" y="114300"/>
                </a:lnTo>
                <a:lnTo>
                  <a:pt x="741237" y="63500"/>
                </a:lnTo>
                <a:lnTo>
                  <a:pt x="708177" y="25400"/>
                </a:lnTo>
                <a:lnTo>
                  <a:pt x="683995" y="0"/>
                </a:lnTo>
                <a:close/>
              </a:path>
              <a:path w="1314450" h="1333500">
                <a:moveTo>
                  <a:pt x="972169" y="177800"/>
                </a:moveTo>
                <a:lnTo>
                  <a:pt x="920240" y="177800"/>
                </a:lnTo>
                <a:lnTo>
                  <a:pt x="896645" y="203200"/>
                </a:lnTo>
                <a:lnTo>
                  <a:pt x="889254" y="203200"/>
                </a:lnTo>
                <a:lnTo>
                  <a:pt x="881111" y="215900"/>
                </a:lnTo>
                <a:lnTo>
                  <a:pt x="1005745" y="215900"/>
                </a:lnTo>
                <a:lnTo>
                  <a:pt x="995006" y="203200"/>
                </a:lnTo>
                <a:lnTo>
                  <a:pt x="972169" y="17780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166597" y="157941"/>
            <a:ext cx="11314203" cy="6542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349120" y="310187"/>
            <a:ext cx="2008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49BAAC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동아리 현황</a:t>
            </a:r>
            <a:endParaRPr lang="en-US" altLang="ko-KR" sz="2800" dirty="0">
              <a:solidFill>
                <a:srgbClr val="49BAAC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2358003" y="542769"/>
            <a:ext cx="9173597" cy="0"/>
          </a:xfrm>
          <a:prstGeom prst="line">
            <a:avLst/>
          </a:prstGeom>
          <a:ln w="28575">
            <a:solidFill>
              <a:srgbClr val="49BA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609600" y="971727"/>
            <a:ext cx="83968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마이캠퍼스</a:t>
            </a:r>
            <a:r>
              <a:rPr lang="ko-KR" altLang="en-US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대학 동아리 서포터즈에 참여하는 동아리 현황을 체크해주세요</a:t>
            </a:r>
            <a:r>
              <a:rPr lang="en-US" altLang="ko-KR" sz="20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7B2703-1A75-154D-FC5D-A4D611D7462B}"/>
              </a:ext>
            </a:extLst>
          </p:cNvPr>
          <p:cNvSpPr txBox="1"/>
          <p:nvPr/>
        </p:nvSpPr>
        <p:spPr>
          <a:xfrm>
            <a:off x="11569718" y="886332"/>
            <a:ext cx="492443" cy="508533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MYCAMPUS </a:t>
            </a:r>
            <a:r>
              <a:rPr lang="ko-KR" altLang="en-US" sz="20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20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5EA680EC-C7C1-56E6-273C-BB0BCC026C79}"/>
              </a:ext>
            </a:extLst>
          </p:cNvPr>
          <p:cNvGrpSpPr/>
          <p:nvPr/>
        </p:nvGrpSpPr>
        <p:grpSpPr>
          <a:xfrm>
            <a:off x="412599" y="2902998"/>
            <a:ext cx="10786420" cy="461665"/>
            <a:chOff x="412599" y="2591327"/>
            <a:chExt cx="10786420" cy="46166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BD47D6D-5CB5-9DB1-2B31-5B52DF806820}"/>
                </a:ext>
              </a:extLst>
            </p:cNvPr>
            <p:cNvSpPr txBox="1"/>
            <p:nvPr/>
          </p:nvSpPr>
          <p:spPr>
            <a:xfrm>
              <a:off x="412599" y="2591327"/>
              <a:ext cx="45801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참여 동아리 인원이 몇 명인가요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?</a:t>
              </a: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CD0309C6-F72E-8E1A-D432-42C9E9D8C6E3}"/>
                </a:ext>
              </a:extLst>
            </p:cNvPr>
            <p:cNvCxnSpPr>
              <a:cxnSpLocks/>
            </p:cNvCxnSpPr>
            <p:nvPr/>
          </p:nvCxnSpPr>
          <p:spPr>
            <a:xfrm>
              <a:off x="5056199" y="2822159"/>
              <a:ext cx="5148637" cy="0"/>
            </a:xfrm>
            <a:prstGeom prst="line">
              <a:avLst/>
            </a:prstGeom>
            <a:ln w="28575">
              <a:solidFill>
                <a:srgbClr val="49BAA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7212141-D037-152D-BD59-FD4BAA7D8F9C}"/>
                </a:ext>
              </a:extLst>
            </p:cNvPr>
            <p:cNvSpPr txBox="1"/>
            <p:nvPr/>
          </p:nvSpPr>
          <p:spPr>
            <a:xfrm>
              <a:off x="10204836" y="2591327"/>
              <a:ext cx="9941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00 </a:t>
              </a:r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명</a:t>
              </a:r>
              <a:endParaRPr lang="en-US" altLang="ko-KR" sz="24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7F57CE28-F4AA-30D0-EA1D-4E41C19ADB49}"/>
              </a:ext>
            </a:extLst>
          </p:cNvPr>
          <p:cNvGrpSpPr/>
          <p:nvPr/>
        </p:nvGrpSpPr>
        <p:grpSpPr>
          <a:xfrm>
            <a:off x="412599" y="4646350"/>
            <a:ext cx="10786420" cy="461665"/>
            <a:chOff x="412599" y="3997712"/>
            <a:chExt cx="10786420" cy="46166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77E94BC-42C5-A100-CD1E-465019558F7B}"/>
                </a:ext>
              </a:extLst>
            </p:cNvPr>
            <p:cNvSpPr txBox="1"/>
            <p:nvPr/>
          </p:nvSpPr>
          <p:spPr>
            <a:xfrm>
              <a:off x="412599" y="3997712"/>
              <a:ext cx="7039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활동 기간동안 모든 동아리원이 참여가 가능한가요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?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AF222AF0-BF9A-58D4-80B3-01559A4001D2}"/>
                </a:ext>
              </a:extLst>
            </p:cNvPr>
            <p:cNvCxnSpPr>
              <a:cxnSpLocks/>
            </p:cNvCxnSpPr>
            <p:nvPr/>
          </p:nvCxnSpPr>
          <p:spPr>
            <a:xfrm>
              <a:off x="7451705" y="4228544"/>
              <a:ext cx="1971640" cy="0"/>
            </a:xfrm>
            <a:prstGeom prst="line">
              <a:avLst/>
            </a:prstGeom>
            <a:ln w="28575">
              <a:solidFill>
                <a:srgbClr val="49BAA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1212292-FBE1-24CF-D1B5-3E416C28F691}"/>
                </a:ext>
              </a:extLst>
            </p:cNvPr>
            <p:cNvSpPr txBox="1"/>
            <p:nvPr/>
          </p:nvSpPr>
          <p:spPr>
            <a:xfrm>
              <a:off x="9491500" y="3997712"/>
              <a:ext cx="17075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네 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/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아니오</a:t>
              </a:r>
              <a:endParaRPr lang="en-US" altLang="ko-KR" sz="24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554694EE-B272-EF9E-995D-F4C3A1404E2D}"/>
              </a:ext>
            </a:extLst>
          </p:cNvPr>
          <p:cNvGrpSpPr/>
          <p:nvPr/>
        </p:nvGrpSpPr>
        <p:grpSpPr>
          <a:xfrm>
            <a:off x="412599" y="3774674"/>
            <a:ext cx="10786420" cy="461665"/>
            <a:chOff x="412599" y="3673668"/>
            <a:chExt cx="10786420" cy="461665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BD79119-FFF4-95FF-76F9-70D0333CC472}"/>
                </a:ext>
              </a:extLst>
            </p:cNvPr>
            <p:cNvSpPr txBox="1"/>
            <p:nvPr/>
          </p:nvSpPr>
          <p:spPr>
            <a:xfrm>
              <a:off x="412599" y="3673668"/>
              <a:ext cx="63594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참여 동아리원 전원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마이캠퍼스</a:t>
              </a:r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 가입자인가요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?</a:t>
              </a:r>
            </a:p>
          </p:txBody>
        </p: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532885A9-569E-B4AD-6F33-4831452704D8}"/>
                </a:ext>
              </a:extLst>
            </p:cNvPr>
            <p:cNvCxnSpPr>
              <a:cxnSpLocks/>
            </p:cNvCxnSpPr>
            <p:nvPr/>
          </p:nvCxnSpPr>
          <p:spPr>
            <a:xfrm>
              <a:off x="6796099" y="3904500"/>
              <a:ext cx="2627246" cy="0"/>
            </a:xfrm>
            <a:prstGeom prst="line">
              <a:avLst/>
            </a:prstGeom>
            <a:ln w="28575">
              <a:solidFill>
                <a:srgbClr val="49BAA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F8FD733-05B4-80EB-DDC1-1350F2AA0EB8}"/>
                </a:ext>
              </a:extLst>
            </p:cNvPr>
            <p:cNvSpPr txBox="1"/>
            <p:nvPr/>
          </p:nvSpPr>
          <p:spPr>
            <a:xfrm>
              <a:off x="9491500" y="3673668"/>
              <a:ext cx="17075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네 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/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아니오</a:t>
              </a:r>
              <a:endParaRPr lang="en-US" altLang="ko-KR" sz="24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0ABC25C7-9F01-8FD9-66C6-5351E79F6E9F}"/>
              </a:ext>
            </a:extLst>
          </p:cNvPr>
          <p:cNvSpPr txBox="1"/>
          <p:nvPr/>
        </p:nvSpPr>
        <p:spPr>
          <a:xfrm>
            <a:off x="5099829" y="4129235"/>
            <a:ext cx="16305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(</a:t>
            </a:r>
            <a:r>
              <a:rPr lang="ko-KR" altLang="en-US" sz="16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전원 가입 필수</a:t>
            </a:r>
            <a:r>
              <a:rPr lang="en-US" altLang="ko-KR" sz="16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)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B46C46A1-3253-8889-D71A-AB785340C499}"/>
              </a:ext>
            </a:extLst>
          </p:cNvPr>
          <p:cNvGrpSpPr/>
          <p:nvPr/>
        </p:nvGrpSpPr>
        <p:grpSpPr>
          <a:xfrm>
            <a:off x="412599" y="5518025"/>
            <a:ext cx="10786420" cy="461665"/>
            <a:chOff x="412599" y="4615788"/>
            <a:chExt cx="10786420" cy="46166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A76726-EC6B-397D-5681-1A2676AC5089}"/>
                </a:ext>
              </a:extLst>
            </p:cNvPr>
            <p:cNvSpPr txBox="1"/>
            <p:nvPr/>
          </p:nvSpPr>
          <p:spPr>
            <a:xfrm>
              <a:off x="412599" y="4615788"/>
              <a:ext cx="4963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활동 희망 지역이 어느 지역인가요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?</a:t>
              </a: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BD37286A-BB0E-D203-25DD-C0A1E68061CE}"/>
                </a:ext>
              </a:extLst>
            </p:cNvPr>
            <p:cNvCxnSpPr>
              <a:cxnSpLocks/>
              <a:stCxn id="23" idx="3"/>
            </p:cNvCxnSpPr>
            <p:nvPr/>
          </p:nvCxnSpPr>
          <p:spPr>
            <a:xfrm>
              <a:off x="5375817" y="4846621"/>
              <a:ext cx="4532464" cy="0"/>
            </a:xfrm>
            <a:prstGeom prst="line">
              <a:avLst/>
            </a:prstGeom>
            <a:ln w="28575">
              <a:solidFill>
                <a:srgbClr val="49BAA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1AF3007-4564-03CA-544B-14204A6D582F}"/>
                </a:ext>
              </a:extLst>
            </p:cNvPr>
            <p:cNvSpPr txBox="1"/>
            <p:nvPr/>
          </p:nvSpPr>
          <p:spPr>
            <a:xfrm>
              <a:off x="9908281" y="4615788"/>
              <a:ext cx="12907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00</a:t>
              </a:r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 지역</a:t>
              </a:r>
              <a:endParaRPr lang="en-US" altLang="ko-KR" sz="24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70015B7F-136C-2157-950A-3E10821F4019}"/>
              </a:ext>
            </a:extLst>
          </p:cNvPr>
          <p:cNvGrpSpPr/>
          <p:nvPr/>
        </p:nvGrpSpPr>
        <p:grpSpPr>
          <a:xfrm>
            <a:off x="412599" y="2031322"/>
            <a:ext cx="10786420" cy="461665"/>
            <a:chOff x="412599" y="2031322"/>
            <a:chExt cx="10786420" cy="461665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91769F7-415B-470D-3ABA-D9672584777B}"/>
                </a:ext>
              </a:extLst>
            </p:cNvPr>
            <p:cNvSpPr txBox="1"/>
            <p:nvPr/>
          </p:nvSpPr>
          <p:spPr>
            <a:xfrm>
              <a:off x="412599" y="2031322"/>
              <a:ext cx="55931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동아리가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마이캠퍼스에</a:t>
              </a:r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등록되어있나요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?</a:t>
              </a:r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BB57CE8A-65C0-C40A-E272-A31D01A8A5B2}"/>
                </a:ext>
              </a:extLst>
            </p:cNvPr>
            <p:cNvCxnSpPr>
              <a:cxnSpLocks/>
              <a:stCxn id="48" idx="3"/>
            </p:cNvCxnSpPr>
            <p:nvPr/>
          </p:nvCxnSpPr>
          <p:spPr>
            <a:xfrm>
              <a:off x="6005797" y="2262155"/>
              <a:ext cx="3485703" cy="0"/>
            </a:xfrm>
            <a:prstGeom prst="line">
              <a:avLst/>
            </a:prstGeom>
            <a:ln w="28575">
              <a:solidFill>
                <a:srgbClr val="49BAA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5DC5381D-810B-7DE8-B1A8-6BD1949BF2EB}"/>
                </a:ext>
              </a:extLst>
            </p:cNvPr>
            <p:cNvSpPr txBox="1"/>
            <p:nvPr/>
          </p:nvSpPr>
          <p:spPr>
            <a:xfrm>
              <a:off x="9491500" y="2031322"/>
              <a:ext cx="17075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네 </a:t>
              </a:r>
              <a:r>
                <a:rPr lang="en-US" altLang="ko-KR" sz="2400" dirty="0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/ </a:t>
              </a:r>
              <a:r>
                <a:rPr lang="ko-KR" altLang="en-US" sz="2400" dirty="0" err="1">
                  <a:solidFill>
                    <a:srgbClr val="49BAAC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아니오</a:t>
              </a:r>
              <a:endParaRPr lang="en-US" altLang="ko-KR" sz="2400" dirty="0">
                <a:solidFill>
                  <a:srgbClr val="49BAA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D521A950-9454-B8FF-9928-837002052B24}"/>
              </a:ext>
            </a:extLst>
          </p:cNvPr>
          <p:cNvSpPr txBox="1"/>
          <p:nvPr/>
        </p:nvSpPr>
        <p:spPr>
          <a:xfrm>
            <a:off x="412599" y="5913992"/>
            <a:ext cx="5798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수도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&amp; 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강원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2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팀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/ 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경상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1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팀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/ 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충청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1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팀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/ 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전라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&amp; 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제주 </a:t>
            </a:r>
            <a:r>
              <a:rPr lang="en-US" altLang="ko-KR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1</a:t>
            </a:r>
            <a:r>
              <a:rPr lang="ko-KR" altLang="en-US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팀</a:t>
            </a:r>
            <a:endParaRPr lang="en-US" altLang="ko-KR" dirty="0">
              <a:solidFill>
                <a:srgbClr val="49BAAC"/>
              </a:solidFill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50F54AD-1620-28D6-ABC3-6A903F61549D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173" y="119436"/>
            <a:ext cx="400190" cy="4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253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3B3ED7F9-8D9D-06AA-2D1A-ACA341DFA524}"/>
              </a:ext>
            </a:extLst>
          </p:cNvPr>
          <p:cNvSpPr/>
          <p:nvPr/>
        </p:nvSpPr>
        <p:spPr>
          <a:xfrm>
            <a:off x="0" y="-1"/>
            <a:ext cx="7480300" cy="6858001"/>
          </a:xfrm>
          <a:prstGeom prst="rect">
            <a:avLst/>
          </a:prstGeom>
          <a:solidFill>
            <a:srgbClr val="49BAA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AB8D7C-4371-1863-4C6C-1121C00F5AC0}"/>
              </a:ext>
            </a:extLst>
          </p:cNvPr>
          <p:cNvSpPr txBox="1"/>
          <p:nvPr/>
        </p:nvSpPr>
        <p:spPr>
          <a:xfrm>
            <a:off x="475175" y="65689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2023 - 2</a:t>
            </a:r>
            <a:endParaRPr lang="ko-KR" altLang="en-US" sz="2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9D7F7E-17C5-13C5-EE58-7B210D86F3A7}"/>
              </a:ext>
            </a:extLst>
          </p:cNvPr>
          <p:cNvSpPr txBox="1"/>
          <p:nvPr/>
        </p:nvSpPr>
        <p:spPr>
          <a:xfrm>
            <a:off x="417119" y="1128072"/>
            <a:ext cx="487345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600" dirty="0" err="1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마이캠퍼스</a:t>
            </a:r>
            <a:endParaRPr lang="en-US" altLang="ko-KR" sz="76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81F0E7-5EF9-A669-DC3D-84EA2B1B8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562" y="613529"/>
            <a:ext cx="7207361" cy="83135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35F336-0345-95D2-0808-CACC2C073549}"/>
              </a:ext>
            </a:extLst>
          </p:cNvPr>
          <p:cNvSpPr txBox="1"/>
          <p:nvPr/>
        </p:nvSpPr>
        <p:spPr>
          <a:xfrm>
            <a:off x="545621" y="2176242"/>
            <a:ext cx="466986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3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대학 동아리 서포터즈</a:t>
            </a:r>
            <a:endParaRPr lang="en-US" altLang="ko-KR" sz="3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5814C6-78BA-9E35-4D62-A10C5038F45E}"/>
              </a:ext>
            </a:extLst>
          </p:cNvPr>
          <p:cNvSpPr txBox="1"/>
          <p:nvPr/>
        </p:nvSpPr>
        <p:spPr>
          <a:xfrm>
            <a:off x="2086106" y="2741234"/>
            <a:ext cx="312938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38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동아리 지원서</a:t>
            </a:r>
            <a:endParaRPr lang="en-US" altLang="ko-KR" sz="3800" dirty="0">
              <a:solidFill>
                <a:schemeClr val="bg1"/>
              </a:solidFill>
              <a:latin typeface="G마켓 산스 Bold" panose="02000000000000000000" pitchFamily="50" charset="-127"/>
              <a:ea typeface="G마켓 산스 Bold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DEA9451-C2EE-7CFF-EC0B-CF992AB3ECBE}"/>
              </a:ext>
            </a:extLst>
          </p:cNvPr>
          <p:cNvCxnSpPr>
            <a:cxnSpLocks/>
          </p:cNvCxnSpPr>
          <p:nvPr/>
        </p:nvCxnSpPr>
        <p:spPr>
          <a:xfrm>
            <a:off x="726393" y="3062696"/>
            <a:ext cx="135971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D5DD695-3D98-4F07-E676-309919CA7ED2}"/>
              </a:ext>
            </a:extLst>
          </p:cNvPr>
          <p:cNvSpPr txBox="1"/>
          <p:nvPr/>
        </p:nvSpPr>
        <p:spPr>
          <a:xfrm>
            <a:off x="417119" y="4546716"/>
            <a:ext cx="2746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동아리명 </a:t>
            </a:r>
            <a:r>
              <a:rPr lang="en-US" altLang="ko-KR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/ </a:t>
            </a:r>
            <a:r>
              <a:rPr lang="ko-KR" altLang="en-US" sz="28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로고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A3E4AC-C138-A31F-9BCA-4DCA07F7E449}"/>
              </a:ext>
            </a:extLst>
          </p:cNvPr>
          <p:cNvSpPr txBox="1"/>
          <p:nvPr/>
        </p:nvSpPr>
        <p:spPr>
          <a:xfrm>
            <a:off x="417119" y="5111708"/>
            <a:ext cx="5753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합격 연락을 받을 대표 연락처와 이메일을 작성해주세요</a:t>
            </a:r>
            <a:r>
              <a:rPr lang="en-US" altLang="ko-KR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.</a:t>
            </a:r>
            <a:endParaRPr lang="ko-KR" altLang="en-US" dirty="0">
              <a:solidFill>
                <a:schemeClr val="bg1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D2CFA6-99BF-4FF4-A39B-F53423E44934}"/>
              </a:ext>
            </a:extLst>
          </p:cNvPr>
          <p:cNvSpPr txBox="1"/>
          <p:nvPr/>
        </p:nvSpPr>
        <p:spPr>
          <a:xfrm>
            <a:off x="417119" y="5498800"/>
            <a:ext cx="9765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이름</a:t>
            </a:r>
            <a:r>
              <a:rPr lang="en-US" altLang="ko-KR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: </a:t>
            </a:r>
          </a:p>
          <a:p>
            <a:r>
              <a:rPr lang="ko-KR" altLang="en-US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연락처</a:t>
            </a:r>
            <a:r>
              <a:rPr lang="en-US" altLang="ko-KR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: </a:t>
            </a:r>
          </a:p>
          <a:p>
            <a:r>
              <a:rPr lang="ko-KR" altLang="en-US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이메일</a:t>
            </a:r>
            <a:r>
              <a:rPr lang="en-US" altLang="ko-KR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: </a:t>
            </a:r>
            <a:endParaRPr lang="ko-KR" altLang="en-US" dirty="0">
              <a:solidFill>
                <a:schemeClr val="bg1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E17D3CA-2B55-B91B-6FF4-322D05AA1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273" y="81336"/>
            <a:ext cx="400190" cy="41045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CB2EBF-BB1B-1D46-59A3-4B3B587ABD5A}"/>
              </a:ext>
            </a:extLst>
          </p:cNvPr>
          <p:cNvSpPr txBox="1"/>
          <p:nvPr/>
        </p:nvSpPr>
        <p:spPr>
          <a:xfrm>
            <a:off x="10816143" y="162400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㈜</a:t>
            </a:r>
            <a:r>
              <a:rPr lang="ko-KR" altLang="en-US" sz="1400" dirty="0" err="1">
                <a:solidFill>
                  <a:srgbClr val="49BAAC"/>
                </a:solidFill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게더링</a:t>
            </a:r>
            <a:endParaRPr lang="ko-KR" altLang="en-US" sz="1400" dirty="0">
              <a:solidFill>
                <a:srgbClr val="49BAAC"/>
              </a:solidFill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1439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204</Words>
  <Application>Microsoft Office PowerPoint</Application>
  <PresentationFormat>와이드스크린</PresentationFormat>
  <Paragraphs>46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맑은 고딕</vt:lpstr>
      <vt:lpstr>G마켓 산스 Medium</vt:lpstr>
      <vt:lpstr>G마켓 산스 Bold</vt:lpstr>
      <vt:lpstr>Arial</vt:lpstr>
      <vt:lpstr>G마켓 산스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2023-08-02T03:18:40Z</dcterms:created>
  <dcterms:modified xsi:type="dcterms:W3CDTF">2023-08-03T04:25:36Z</dcterms:modified>
</cp:coreProperties>
</file>