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737" autoAdjust="0"/>
  </p:normalViewPr>
  <p:slideViewPr>
    <p:cSldViewPr>
      <p:cViewPr>
        <p:scale>
          <a:sx n="100" d="100"/>
          <a:sy n="100" d="100"/>
        </p:scale>
        <p:origin x="-1014" y="22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DFAC0-9120-4275-BB4D-6792BB457EC8}" type="datetimeFigureOut">
              <a:rPr lang="ko-KR" altLang="en-US" smtClean="0"/>
              <a:pPr/>
              <a:t>2012-01-03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FA555-5612-4370-9E73-5BAC42906A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DFAC0-9120-4275-BB4D-6792BB457EC8}" type="datetimeFigureOut">
              <a:rPr lang="ko-KR" altLang="en-US" smtClean="0"/>
              <a:pPr/>
              <a:t>2012-01-03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FA555-5612-4370-9E73-5BAC42906A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DFAC0-9120-4275-BB4D-6792BB457EC8}" type="datetimeFigureOut">
              <a:rPr lang="ko-KR" altLang="en-US" smtClean="0"/>
              <a:pPr/>
              <a:t>2012-01-03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FA555-5612-4370-9E73-5BAC42906A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DFAC0-9120-4275-BB4D-6792BB457EC8}" type="datetimeFigureOut">
              <a:rPr lang="ko-KR" altLang="en-US" smtClean="0"/>
              <a:pPr/>
              <a:t>2012-01-03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FA555-5612-4370-9E73-5BAC42906A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DFAC0-9120-4275-BB4D-6792BB457EC8}" type="datetimeFigureOut">
              <a:rPr lang="ko-KR" altLang="en-US" smtClean="0"/>
              <a:pPr/>
              <a:t>2012-01-03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FA555-5612-4370-9E73-5BAC42906A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DFAC0-9120-4275-BB4D-6792BB457EC8}" type="datetimeFigureOut">
              <a:rPr lang="ko-KR" altLang="en-US" smtClean="0"/>
              <a:pPr/>
              <a:t>2012-01-03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FA555-5612-4370-9E73-5BAC42906A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DFAC0-9120-4275-BB4D-6792BB457EC8}" type="datetimeFigureOut">
              <a:rPr lang="ko-KR" altLang="en-US" smtClean="0"/>
              <a:pPr/>
              <a:t>2012-01-03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FA555-5612-4370-9E73-5BAC42906A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DFAC0-9120-4275-BB4D-6792BB457EC8}" type="datetimeFigureOut">
              <a:rPr lang="ko-KR" altLang="en-US" smtClean="0"/>
              <a:pPr/>
              <a:t>2012-01-03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FA555-5612-4370-9E73-5BAC42906A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DFAC0-9120-4275-BB4D-6792BB457EC8}" type="datetimeFigureOut">
              <a:rPr lang="ko-KR" altLang="en-US" smtClean="0"/>
              <a:pPr/>
              <a:t>2012-01-03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FA555-5612-4370-9E73-5BAC42906A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DFAC0-9120-4275-BB4D-6792BB457EC8}" type="datetimeFigureOut">
              <a:rPr lang="ko-KR" altLang="en-US" smtClean="0"/>
              <a:pPr/>
              <a:t>2012-01-03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FA555-5612-4370-9E73-5BAC42906A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DFAC0-9120-4275-BB4D-6792BB457EC8}" type="datetimeFigureOut">
              <a:rPr lang="ko-KR" altLang="en-US" smtClean="0"/>
              <a:pPr/>
              <a:t>2012-01-03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FA555-5612-4370-9E73-5BAC42906A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DFAC0-9120-4275-BB4D-6792BB457EC8}" type="datetimeFigureOut">
              <a:rPr lang="ko-KR" altLang="en-US" smtClean="0"/>
              <a:pPr/>
              <a:t>2012-01-03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FA555-5612-4370-9E73-5BAC42906A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ucc@haullim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66" y="357158"/>
            <a:ext cx="6286520" cy="7971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ko-KR" altLang="en-US" sz="1400" dirty="0" smtClean="0">
                <a:latin typeface="+mn-ea"/>
              </a:rPr>
              <a:t>㈜</a:t>
            </a:r>
            <a:r>
              <a:rPr lang="ko-KR" altLang="en-US" sz="1400" dirty="0" err="1" smtClean="0">
                <a:latin typeface="+mn-ea"/>
              </a:rPr>
              <a:t>소리샘보청기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UCC </a:t>
            </a:r>
            <a:r>
              <a:rPr lang="ko-KR" altLang="en-US" sz="1400" dirty="0" smtClean="0">
                <a:latin typeface="+mn-ea"/>
              </a:rPr>
              <a:t>공모전 요강</a:t>
            </a:r>
            <a:endParaRPr lang="en-US" altLang="ko-KR" sz="1400" dirty="0" smtClean="0">
              <a:latin typeface="+mn-ea"/>
            </a:endParaRPr>
          </a:p>
          <a:p>
            <a:pPr marL="342900" indent="-342900"/>
            <a:endParaRPr lang="en-US" altLang="ko-KR" sz="1400" dirty="0" smtClean="0">
              <a:latin typeface="+mn-ea"/>
            </a:endParaRPr>
          </a:p>
          <a:p>
            <a:pPr marL="342900" indent="-342900"/>
            <a:endParaRPr lang="en-US" altLang="ko-KR" sz="1400" dirty="0" smtClean="0">
              <a:latin typeface="+mn-ea"/>
            </a:endParaRPr>
          </a:p>
          <a:p>
            <a:pPr marL="342900" indent="-342900">
              <a:buAutoNum type="arabicPeriod"/>
            </a:pPr>
            <a:endParaRPr lang="en-US" altLang="ko-KR" sz="1000" dirty="0" smtClean="0">
              <a:latin typeface="+mn-ea"/>
            </a:endParaRPr>
          </a:p>
          <a:p>
            <a:pPr marL="342900" indent="-342900">
              <a:buAutoNum type="arabicPeriod"/>
            </a:pP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1.  </a:t>
            </a:r>
            <a:r>
              <a:rPr lang="ko-KR" altLang="en-US" sz="1000" dirty="0" smtClean="0">
                <a:latin typeface="+mn-ea"/>
              </a:rPr>
              <a:t>공모전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소개 </a:t>
            </a:r>
            <a:r>
              <a:rPr lang="en-US" altLang="ko-KR" sz="1000" dirty="0" smtClean="0">
                <a:latin typeface="+mn-ea"/>
              </a:rPr>
              <a:t> : </a:t>
            </a:r>
            <a:r>
              <a:rPr lang="ko-KR" altLang="en-US" sz="1000" b="1" dirty="0" smtClean="0">
                <a:latin typeface="+mn-ea"/>
              </a:rPr>
              <a:t>세상과의 소통</a:t>
            </a:r>
            <a:endParaRPr lang="en-US" altLang="ko-KR" sz="1000" b="1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</a:t>
            </a:r>
            <a:r>
              <a:rPr lang="en-US" altLang="ko-KR" sz="1000" dirty="0" smtClean="0">
                <a:solidFill>
                  <a:srgbClr val="00B0F0"/>
                </a:solidFill>
                <a:latin typeface="+mn-ea"/>
              </a:rPr>
              <a:t>-  </a:t>
            </a:r>
            <a:r>
              <a:rPr lang="ko-KR" altLang="en-US" sz="1000" dirty="0" smtClean="0">
                <a:solidFill>
                  <a:srgbClr val="00B0F0"/>
                </a:solidFill>
                <a:latin typeface="+mn-ea"/>
              </a:rPr>
              <a:t>난청인의 소통</a:t>
            </a:r>
            <a:endParaRPr lang="en-US" altLang="ko-KR" sz="1000" dirty="0" smtClean="0">
              <a:solidFill>
                <a:srgbClr val="00B0F0"/>
              </a:solidFill>
              <a:latin typeface="+mn-ea"/>
            </a:endParaRPr>
          </a:p>
          <a:p>
            <a:pPr marL="342900" indent="-342900"/>
            <a:r>
              <a:rPr lang="ko-KR" altLang="en-US" sz="1000" dirty="0" smtClean="0">
                <a:latin typeface="+mn-ea"/>
              </a:rPr>
              <a:t>       디지털 보청기를 통해 세상과 소통하는 난청인의 일상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</a:t>
            </a:r>
            <a:r>
              <a:rPr lang="en-US" altLang="ko-KR" sz="1000" dirty="0" smtClean="0">
                <a:solidFill>
                  <a:srgbClr val="00B0F0"/>
                </a:solidFill>
                <a:latin typeface="+mn-ea"/>
              </a:rPr>
              <a:t>-  </a:t>
            </a:r>
            <a:r>
              <a:rPr lang="ko-KR" altLang="en-US" sz="1000" dirty="0" smtClean="0">
                <a:solidFill>
                  <a:srgbClr val="00B0F0"/>
                </a:solidFill>
                <a:latin typeface="+mn-ea"/>
              </a:rPr>
              <a:t>가족의 소통</a:t>
            </a:r>
            <a:endParaRPr lang="en-US" altLang="ko-KR" sz="1000" dirty="0" smtClean="0">
              <a:solidFill>
                <a:srgbClr val="00B0F0"/>
              </a:solidFill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</a:t>
            </a:r>
            <a:r>
              <a:rPr lang="ko-KR" altLang="en-US" sz="1000" dirty="0" smtClean="0">
                <a:latin typeface="+mn-ea"/>
              </a:rPr>
              <a:t> 할머니와 손자와의 대화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 </a:t>
            </a:r>
            <a:r>
              <a:rPr lang="ko-KR" altLang="en-US" sz="1000" dirty="0" smtClean="0">
                <a:latin typeface="+mn-ea"/>
              </a:rPr>
              <a:t>이어폰을 통한 음악듣기 일상으로 청력이 저하되어 가는 청소년과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 </a:t>
            </a:r>
            <a:r>
              <a:rPr lang="ko-KR" altLang="en-US" sz="1000" dirty="0" smtClean="0">
                <a:latin typeface="+mn-ea"/>
              </a:rPr>
              <a:t>가족 구성원의 세대간의 소통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ko-KR" altLang="en-US" sz="1000" dirty="0" smtClean="0">
                <a:latin typeface="+mn-ea"/>
              </a:rPr>
              <a:t>    </a:t>
            </a:r>
            <a:r>
              <a:rPr lang="en-US" altLang="ko-KR" sz="1000" dirty="0" smtClean="0">
                <a:solidFill>
                  <a:srgbClr val="00B0F0"/>
                </a:solidFill>
                <a:latin typeface="+mn-ea"/>
              </a:rPr>
              <a:t>-  </a:t>
            </a:r>
            <a:r>
              <a:rPr lang="ko-KR" altLang="en-US" sz="1000" dirty="0" smtClean="0">
                <a:solidFill>
                  <a:srgbClr val="00B0F0"/>
                </a:solidFill>
                <a:latin typeface="+mn-ea"/>
              </a:rPr>
              <a:t>우정의 소통</a:t>
            </a:r>
            <a:endParaRPr lang="en-US" altLang="ko-KR" sz="1000" dirty="0" smtClean="0">
              <a:solidFill>
                <a:srgbClr val="00B0F0"/>
              </a:solidFill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 </a:t>
            </a:r>
            <a:r>
              <a:rPr lang="ko-KR" altLang="en-US" sz="1000" dirty="0" smtClean="0">
                <a:latin typeface="+mn-ea"/>
              </a:rPr>
              <a:t>듣지 못하여 더 자세하게  보는 친구와 우정을 나눔 </a:t>
            </a:r>
            <a:r>
              <a:rPr lang="en-US" altLang="ko-KR" sz="1000" dirty="0" smtClean="0">
                <a:latin typeface="+mn-ea"/>
              </a:rPr>
              <a:t>       </a:t>
            </a: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</a:t>
            </a:r>
            <a:r>
              <a:rPr lang="en-US" altLang="ko-KR" sz="1000" dirty="0" smtClean="0">
                <a:solidFill>
                  <a:srgbClr val="00B0F0"/>
                </a:solidFill>
                <a:latin typeface="+mn-ea"/>
              </a:rPr>
              <a:t>-  </a:t>
            </a:r>
            <a:r>
              <a:rPr lang="ko-KR" altLang="en-US" sz="1000" dirty="0" smtClean="0">
                <a:solidFill>
                  <a:srgbClr val="00B0F0"/>
                </a:solidFill>
                <a:latin typeface="+mn-ea"/>
              </a:rPr>
              <a:t>세상의 소통</a:t>
            </a:r>
            <a:endParaRPr lang="en-US" altLang="ko-KR" sz="1000" dirty="0" smtClean="0">
              <a:solidFill>
                <a:srgbClr val="00B0F0"/>
              </a:solidFill>
              <a:latin typeface="+mn-ea"/>
            </a:endParaRPr>
          </a:p>
          <a:p>
            <a:pPr marL="342900" indent="-342900"/>
            <a:r>
              <a:rPr lang="en-US" altLang="ko-KR" sz="1000" dirty="0" smtClean="0">
                <a:solidFill>
                  <a:srgbClr val="00B0F0"/>
                </a:solidFill>
                <a:latin typeface="+mn-ea"/>
              </a:rPr>
              <a:t>       </a:t>
            </a:r>
            <a:r>
              <a:rPr lang="ko-KR" altLang="en-US" sz="1000" dirty="0" smtClean="0">
                <a:latin typeface="+mn-ea"/>
              </a:rPr>
              <a:t>일상에서의  소통에 관한 </a:t>
            </a:r>
            <a:r>
              <a:rPr lang="en-US" altLang="ko-KR" sz="1000" dirty="0" smtClean="0">
                <a:latin typeface="+mn-ea"/>
              </a:rPr>
              <a:t>Fun</a:t>
            </a:r>
            <a:r>
              <a:rPr lang="ko-KR" altLang="en-US" sz="1000" dirty="0" smtClean="0">
                <a:latin typeface="+mn-ea"/>
              </a:rPr>
              <a:t>한 이야기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</a:t>
            </a:r>
            <a:r>
              <a:rPr lang="ko-KR" altLang="en-US" sz="1000" dirty="0" smtClean="0">
                <a:latin typeface="+mn-ea"/>
              </a:rPr>
              <a:t>소통을 통하여  모두가 행복한 삶을 영위 할 수 있도록 아름다운 세상을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만들어 갑니다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pPr marL="342900" indent="-342900"/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2. </a:t>
            </a:r>
            <a:r>
              <a:rPr lang="ko-KR" altLang="en-US" sz="1000" dirty="0" smtClean="0">
                <a:latin typeface="+mn-ea"/>
              </a:rPr>
              <a:t>접수기간 </a:t>
            </a:r>
            <a:r>
              <a:rPr lang="en-US" altLang="ko-KR" sz="1000" dirty="0" smtClean="0">
                <a:latin typeface="+mn-ea"/>
              </a:rPr>
              <a:t>: 2012</a:t>
            </a:r>
            <a:r>
              <a:rPr lang="ko-KR" altLang="en-US" sz="1000" dirty="0" smtClean="0">
                <a:latin typeface="+mn-ea"/>
              </a:rPr>
              <a:t>년 </a:t>
            </a:r>
            <a:r>
              <a:rPr lang="en-US" altLang="ko-KR" sz="1000" dirty="0" smtClean="0">
                <a:latin typeface="+mn-ea"/>
              </a:rPr>
              <a:t>1</a:t>
            </a:r>
            <a:r>
              <a:rPr lang="ko-KR" altLang="en-US" sz="1000" dirty="0" smtClean="0">
                <a:latin typeface="+mn-ea"/>
              </a:rPr>
              <a:t>월 </a:t>
            </a:r>
            <a:r>
              <a:rPr lang="en-US" altLang="ko-KR" sz="1000" dirty="0" smtClean="0">
                <a:latin typeface="+mn-ea"/>
              </a:rPr>
              <a:t>3</a:t>
            </a:r>
            <a:r>
              <a:rPr lang="ko-KR" altLang="en-US" sz="1000" dirty="0" smtClean="0">
                <a:latin typeface="+mn-ea"/>
              </a:rPr>
              <a:t>일부터 </a:t>
            </a:r>
            <a:r>
              <a:rPr lang="en-US" altLang="ko-KR" sz="1000" dirty="0" smtClean="0">
                <a:latin typeface="+mn-ea"/>
              </a:rPr>
              <a:t>2</a:t>
            </a:r>
            <a:r>
              <a:rPr lang="ko-KR" altLang="en-US" sz="1000" dirty="0" smtClean="0">
                <a:latin typeface="+mn-ea"/>
              </a:rPr>
              <a:t>월 </a:t>
            </a:r>
            <a:r>
              <a:rPr lang="en-US" altLang="ko-KR" sz="1000" dirty="0" smtClean="0">
                <a:latin typeface="+mn-ea"/>
              </a:rPr>
              <a:t>19</a:t>
            </a:r>
            <a:r>
              <a:rPr lang="ko-KR" altLang="en-US" sz="1000" dirty="0" smtClean="0">
                <a:latin typeface="+mn-ea"/>
              </a:rPr>
              <a:t>일 자정까지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3. </a:t>
            </a:r>
            <a:r>
              <a:rPr lang="ko-KR" altLang="en-US" sz="1000" dirty="0" smtClean="0">
                <a:latin typeface="+mn-ea"/>
              </a:rPr>
              <a:t>참가자격 </a:t>
            </a:r>
            <a:r>
              <a:rPr lang="en-US" altLang="ko-KR" sz="1000" dirty="0" smtClean="0">
                <a:latin typeface="+mn-ea"/>
              </a:rPr>
              <a:t>: </a:t>
            </a:r>
            <a:r>
              <a:rPr lang="ko-KR" altLang="en-US" sz="1000" dirty="0" smtClean="0">
                <a:latin typeface="+mn-ea"/>
              </a:rPr>
              <a:t>개인 또는 </a:t>
            </a:r>
            <a:r>
              <a:rPr lang="en-US" altLang="ko-KR" sz="1000" dirty="0" smtClean="0">
                <a:latin typeface="+mn-ea"/>
              </a:rPr>
              <a:t>10</a:t>
            </a:r>
            <a:r>
              <a:rPr lang="ko-KR" altLang="en-US" sz="1000" dirty="0" err="1" smtClean="0">
                <a:latin typeface="+mn-ea"/>
              </a:rPr>
              <a:t>인이하</a:t>
            </a:r>
            <a:r>
              <a:rPr lang="ko-KR" altLang="en-US" sz="1000" dirty="0" smtClean="0">
                <a:latin typeface="+mn-ea"/>
              </a:rPr>
              <a:t> 팀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- </a:t>
            </a:r>
            <a:r>
              <a:rPr lang="ko-KR" altLang="en-US" sz="1000" dirty="0" smtClean="0">
                <a:latin typeface="+mn-ea"/>
              </a:rPr>
              <a:t>전국 대학생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- </a:t>
            </a:r>
            <a:r>
              <a:rPr lang="ko-KR" altLang="en-US" sz="1000" dirty="0" smtClean="0">
                <a:latin typeface="+mn-ea"/>
              </a:rPr>
              <a:t>전국 고등학생</a:t>
            </a:r>
            <a:r>
              <a:rPr lang="en-US" altLang="ko-KR" sz="1000" dirty="0" smtClean="0">
                <a:latin typeface="+mn-ea"/>
              </a:rPr>
              <a:t>   </a:t>
            </a:r>
          </a:p>
          <a:p>
            <a:pPr marL="342900" indent="-342900"/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4. </a:t>
            </a:r>
            <a:r>
              <a:rPr lang="ko-KR" altLang="en-US" sz="1000" dirty="0" smtClean="0">
                <a:latin typeface="+mn-ea"/>
              </a:rPr>
              <a:t>제출형식 </a:t>
            </a:r>
            <a:r>
              <a:rPr lang="en-US" altLang="ko-KR" sz="1000" dirty="0" smtClean="0">
                <a:latin typeface="+mn-ea"/>
              </a:rPr>
              <a:t>: 1</a:t>
            </a:r>
            <a:r>
              <a:rPr lang="ko-KR" altLang="en-US" sz="1000" dirty="0" smtClean="0">
                <a:latin typeface="+mn-ea"/>
              </a:rPr>
              <a:t>팀 </a:t>
            </a:r>
            <a:r>
              <a:rPr lang="en-US" altLang="ko-KR" sz="1000" dirty="0" smtClean="0">
                <a:latin typeface="+mn-ea"/>
              </a:rPr>
              <a:t>2</a:t>
            </a:r>
            <a:r>
              <a:rPr lang="ko-KR" altLang="en-US" sz="1000" dirty="0" smtClean="0">
                <a:latin typeface="+mn-ea"/>
              </a:rPr>
              <a:t>편 이하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- </a:t>
            </a:r>
            <a:r>
              <a:rPr lang="ko-KR" altLang="en-US" sz="1000" dirty="0" err="1" smtClean="0">
                <a:latin typeface="+mn-ea"/>
              </a:rPr>
              <a:t>유튜브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en-US" altLang="ko-KR" sz="1000" dirty="0" err="1" smtClean="0">
                <a:latin typeface="+mn-ea"/>
              </a:rPr>
              <a:t>youtube</a:t>
            </a:r>
            <a:r>
              <a:rPr lang="en-US" altLang="ko-KR" sz="1000" dirty="0" smtClean="0">
                <a:latin typeface="+mn-ea"/>
              </a:rPr>
              <a:t>)</a:t>
            </a:r>
            <a:r>
              <a:rPr lang="ko-KR" altLang="en-US" sz="1000" dirty="0" smtClean="0">
                <a:latin typeface="+mn-ea"/>
              </a:rPr>
              <a:t>에 업로드 가능한 형식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- </a:t>
            </a:r>
            <a:r>
              <a:rPr lang="ko-KR" altLang="en-US" sz="1000" dirty="0" smtClean="0">
                <a:latin typeface="+mn-ea"/>
              </a:rPr>
              <a:t>동영상 시간 </a:t>
            </a:r>
            <a:r>
              <a:rPr lang="en-US" altLang="ko-KR" sz="1000" dirty="0" smtClean="0">
                <a:latin typeface="+mn-ea"/>
              </a:rPr>
              <a:t>2</a:t>
            </a:r>
            <a:r>
              <a:rPr lang="ko-KR" altLang="en-US" sz="1000" dirty="0" err="1" smtClean="0">
                <a:latin typeface="+mn-ea"/>
              </a:rPr>
              <a:t>분이상</a:t>
            </a:r>
            <a:r>
              <a:rPr lang="ko-KR" altLang="en-US" sz="1000" dirty="0" smtClean="0">
                <a:latin typeface="+mn-ea"/>
              </a:rPr>
              <a:t> </a:t>
            </a:r>
            <a:r>
              <a:rPr lang="en-US" altLang="ko-KR" sz="1000" dirty="0" smtClean="0">
                <a:latin typeface="+mn-ea"/>
              </a:rPr>
              <a:t>4</a:t>
            </a:r>
            <a:r>
              <a:rPr lang="ko-KR" altLang="en-US" sz="1000" dirty="0" err="1" smtClean="0">
                <a:latin typeface="+mn-ea"/>
              </a:rPr>
              <a:t>분이내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5.</a:t>
            </a:r>
            <a:r>
              <a:rPr lang="ko-KR" altLang="en-US" sz="1000" dirty="0" smtClean="0">
                <a:latin typeface="+mn-ea"/>
              </a:rPr>
              <a:t>심사기준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- </a:t>
            </a:r>
            <a:r>
              <a:rPr lang="ko-KR" altLang="en-US" sz="1000" dirty="0" smtClean="0">
                <a:latin typeface="+mn-ea"/>
              </a:rPr>
              <a:t>평가기준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[1</a:t>
            </a:r>
            <a:r>
              <a:rPr lang="ko-KR" altLang="en-US" sz="1000" dirty="0" smtClean="0">
                <a:latin typeface="+mn-ea"/>
              </a:rPr>
              <a:t>차 평가</a:t>
            </a:r>
            <a:r>
              <a:rPr lang="en-US" altLang="ko-KR" sz="1000" dirty="0" smtClean="0">
                <a:latin typeface="+mn-ea"/>
              </a:rPr>
              <a:t>] </a:t>
            </a:r>
            <a:r>
              <a:rPr lang="ko-KR" altLang="en-US" sz="1000" dirty="0" smtClean="0">
                <a:latin typeface="+mn-ea"/>
              </a:rPr>
              <a:t>독창성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구체성</a:t>
            </a:r>
            <a:r>
              <a:rPr lang="en-US" altLang="ko-KR" sz="1000" dirty="0" smtClean="0">
                <a:latin typeface="+mn-ea"/>
              </a:rPr>
              <a:t>. Fun</a:t>
            </a: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※ </a:t>
            </a:r>
            <a:r>
              <a:rPr lang="ko-KR" altLang="en-US" sz="1000" dirty="0" smtClean="0">
                <a:latin typeface="+mn-ea"/>
              </a:rPr>
              <a:t>독창성</a:t>
            </a:r>
            <a:r>
              <a:rPr lang="en-US" altLang="ko-KR" sz="1000" dirty="0" smtClean="0">
                <a:latin typeface="+mn-ea"/>
              </a:rPr>
              <a:t>: </a:t>
            </a:r>
            <a:r>
              <a:rPr lang="ko-KR" altLang="en-US" sz="1000" dirty="0" smtClean="0">
                <a:latin typeface="+mn-ea"/>
              </a:rPr>
              <a:t>기존에 존재하는 아이디어와의 차별성이 있는지 평가합니다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※ </a:t>
            </a:r>
            <a:r>
              <a:rPr lang="ko-KR" altLang="en-US" sz="1000" dirty="0" smtClean="0">
                <a:latin typeface="+mn-ea"/>
              </a:rPr>
              <a:t>구체성</a:t>
            </a:r>
            <a:r>
              <a:rPr lang="en-US" altLang="ko-KR" sz="1000" dirty="0" smtClean="0">
                <a:latin typeface="+mn-ea"/>
              </a:rPr>
              <a:t>: UCC</a:t>
            </a:r>
            <a:r>
              <a:rPr lang="ko-KR" altLang="en-US" sz="1000" dirty="0" smtClean="0">
                <a:latin typeface="+mn-ea"/>
              </a:rPr>
              <a:t>의 내용이 제안하는 아이디어를 명확하게 설명하는지를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              </a:t>
            </a:r>
            <a:r>
              <a:rPr lang="ko-KR" altLang="en-US" sz="1000" dirty="0" smtClean="0">
                <a:latin typeface="+mn-ea"/>
              </a:rPr>
              <a:t>평가합니다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※ Fun    :  </a:t>
            </a:r>
            <a:r>
              <a:rPr lang="ko-KR" altLang="en-US" sz="1000" dirty="0" smtClean="0">
                <a:latin typeface="+mn-ea"/>
              </a:rPr>
              <a:t>즐겁고 재미있게 표현하는지를 평가합니다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ko-KR" altLang="en-US" sz="1000" dirty="0" smtClean="0">
                <a:latin typeface="+mn-ea"/>
              </a:rPr>
              <a:t>      모집요강에 부합한지를 평가합니다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[2</a:t>
            </a:r>
            <a:r>
              <a:rPr lang="ko-KR" altLang="en-US" sz="1000" dirty="0" smtClean="0">
                <a:latin typeface="+mn-ea"/>
              </a:rPr>
              <a:t>차 평가</a:t>
            </a:r>
            <a:r>
              <a:rPr lang="en-US" altLang="ko-KR" sz="1000" dirty="0" smtClean="0">
                <a:latin typeface="+mn-ea"/>
              </a:rPr>
              <a:t>] </a:t>
            </a:r>
            <a:r>
              <a:rPr lang="ko-KR" altLang="en-US" sz="1000" dirty="0" smtClean="0">
                <a:latin typeface="+mn-ea"/>
              </a:rPr>
              <a:t>배점비율 </a:t>
            </a:r>
            <a:r>
              <a:rPr lang="en-US" altLang="ko-KR" sz="1000" dirty="0" smtClean="0">
                <a:latin typeface="+mn-ea"/>
              </a:rPr>
              <a:t>40% </a:t>
            </a: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              </a:t>
            </a:r>
            <a:r>
              <a:rPr lang="en-US" altLang="ko-KR" sz="1000" dirty="0" err="1" smtClean="0">
                <a:latin typeface="+mn-ea"/>
              </a:rPr>
              <a:t>Facebook</a:t>
            </a:r>
            <a:r>
              <a:rPr lang="ko-KR" altLang="en-US" sz="1000" dirty="0" smtClean="0">
                <a:latin typeface="+mn-ea"/>
              </a:rPr>
              <a:t>의</a:t>
            </a:r>
            <a:r>
              <a:rPr lang="en-US" altLang="ko-KR" sz="1000" dirty="0" smtClean="0">
                <a:latin typeface="+mn-ea"/>
              </a:rPr>
              <a:t> “</a:t>
            </a:r>
            <a:r>
              <a:rPr lang="ko-KR" altLang="en-US" sz="1000" dirty="0" smtClean="0">
                <a:latin typeface="+mn-ea"/>
              </a:rPr>
              <a:t>좋아요</a:t>
            </a:r>
            <a:r>
              <a:rPr lang="en-US" altLang="ko-KR" sz="1000" dirty="0" smtClean="0">
                <a:latin typeface="+mn-ea"/>
              </a:rPr>
              <a:t>”</a:t>
            </a:r>
            <a:r>
              <a:rPr lang="ko-KR" altLang="en-US" sz="1000" dirty="0" smtClean="0">
                <a:latin typeface="+mn-ea"/>
              </a:rPr>
              <a:t>추천 수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[3</a:t>
            </a:r>
            <a:r>
              <a:rPr lang="ko-KR" altLang="en-US" sz="1000" dirty="0" smtClean="0">
                <a:latin typeface="+mn-ea"/>
              </a:rPr>
              <a:t>차 평가</a:t>
            </a:r>
            <a:r>
              <a:rPr lang="en-US" altLang="ko-KR" sz="1000" dirty="0" smtClean="0">
                <a:latin typeface="+mn-ea"/>
              </a:rPr>
              <a:t>] </a:t>
            </a:r>
            <a:r>
              <a:rPr lang="ko-KR" altLang="en-US" sz="1000" dirty="0" smtClean="0">
                <a:latin typeface="+mn-ea"/>
              </a:rPr>
              <a:t>배점비율 </a:t>
            </a:r>
            <a:r>
              <a:rPr lang="en-US" altLang="ko-KR" sz="1000" dirty="0" smtClean="0">
                <a:latin typeface="+mn-ea"/>
              </a:rPr>
              <a:t>60%</a:t>
            </a: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              (</a:t>
            </a:r>
            <a:r>
              <a:rPr lang="ko-KR" altLang="en-US" sz="1000" dirty="0" smtClean="0">
                <a:latin typeface="+mn-ea"/>
              </a:rPr>
              <a:t>주</a:t>
            </a:r>
            <a:r>
              <a:rPr lang="en-US" altLang="ko-KR" sz="1000" dirty="0" smtClean="0">
                <a:latin typeface="+mn-ea"/>
              </a:rPr>
              <a:t>)</a:t>
            </a:r>
            <a:r>
              <a:rPr lang="ko-KR" altLang="en-US" sz="1000" dirty="0" err="1" smtClean="0">
                <a:latin typeface="+mn-ea"/>
              </a:rPr>
              <a:t>소리샘보청기</a:t>
            </a:r>
            <a:r>
              <a:rPr lang="ko-KR" altLang="en-US" sz="1000" dirty="0" smtClean="0">
                <a:latin typeface="+mn-ea"/>
              </a:rPr>
              <a:t> 고객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전국대리점주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회사내부 인사    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              </a:t>
            </a:r>
            <a:r>
              <a:rPr lang="ko-KR" altLang="en-US" sz="1000" dirty="0" smtClean="0">
                <a:latin typeface="+mn-ea"/>
              </a:rPr>
              <a:t>영상 전문가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</a:t>
            </a:r>
          </a:p>
          <a:p>
            <a:pPr marL="342900" indent="-342900"/>
            <a:r>
              <a:rPr lang="en-US" altLang="ko-KR" sz="1000" dirty="0" smtClean="0">
                <a:latin typeface="+mn-ea"/>
              </a:rPr>
              <a:t>6. </a:t>
            </a:r>
            <a:r>
              <a:rPr lang="ko-KR" altLang="en-US" sz="1000" dirty="0" smtClean="0">
                <a:latin typeface="+mn-ea"/>
              </a:rPr>
              <a:t>시상내역 </a:t>
            </a:r>
            <a:r>
              <a:rPr lang="en-US" altLang="ko-KR" sz="1000" dirty="0" smtClean="0">
                <a:latin typeface="+mn-ea"/>
              </a:rPr>
              <a:t>[</a:t>
            </a:r>
            <a:r>
              <a:rPr lang="ko-KR" altLang="en-US" sz="1000" dirty="0" smtClean="0">
                <a:latin typeface="+mn-ea"/>
              </a:rPr>
              <a:t>시상일 </a:t>
            </a:r>
            <a:r>
              <a:rPr lang="en-US" altLang="ko-KR" sz="1000" dirty="0" smtClean="0">
                <a:latin typeface="+mn-ea"/>
              </a:rPr>
              <a:t>: 2012</a:t>
            </a:r>
            <a:r>
              <a:rPr lang="ko-KR" altLang="en-US" sz="1000" dirty="0" smtClean="0">
                <a:latin typeface="+mn-ea"/>
              </a:rPr>
              <a:t>년 </a:t>
            </a:r>
            <a:r>
              <a:rPr lang="en-US" altLang="ko-KR" sz="1000" dirty="0" smtClean="0">
                <a:latin typeface="+mn-ea"/>
              </a:rPr>
              <a:t>2</a:t>
            </a:r>
            <a:r>
              <a:rPr lang="ko-KR" altLang="en-US" sz="1000" dirty="0" smtClean="0">
                <a:latin typeface="+mn-ea"/>
              </a:rPr>
              <a:t>월 </a:t>
            </a:r>
            <a:r>
              <a:rPr lang="en-US" altLang="ko-KR" sz="1000" dirty="0" smtClean="0">
                <a:latin typeface="+mn-ea"/>
              </a:rPr>
              <a:t>24</a:t>
            </a:r>
            <a:r>
              <a:rPr lang="ko-KR" altLang="en-US" sz="1000" dirty="0" smtClean="0">
                <a:latin typeface="+mn-ea"/>
              </a:rPr>
              <a:t>일</a:t>
            </a:r>
            <a:r>
              <a:rPr lang="en-US" altLang="ko-KR" sz="1000" dirty="0" smtClean="0">
                <a:latin typeface="+mn-ea"/>
              </a:rPr>
              <a:t>]</a:t>
            </a: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- </a:t>
            </a:r>
            <a:r>
              <a:rPr lang="ko-KR" altLang="en-US" sz="1000" dirty="0" smtClean="0">
                <a:latin typeface="+mn-ea"/>
              </a:rPr>
              <a:t>최우수상 </a:t>
            </a:r>
            <a:r>
              <a:rPr lang="en-US" altLang="ko-KR" sz="1000" dirty="0" smtClean="0">
                <a:latin typeface="+mn-ea"/>
              </a:rPr>
              <a:t>: 200</a:t>
            </a:r>
            <a:r>
              <a:rPr lang="ko-KR" altLang="en-US" sz="1000" dirty="0" smtClean="0">
                <a:latin typeface="+mn-ea"/>
              </a:rPr>
              <a:t>만원</a:t>
            </a:r>
            <a:r>
              <a:rPr lang="en-US" altLang="ko-KR" sz="1000" dirty="0" smtClean="0">
                <a:latin typeface="+mn-ea"/>
              </a:rPr>
              <a:t> (1</a:t>
            </a:r>
            <a:r>
              <a:rPr lang="ko-KR" altLang="en-US" sz="1000" dirty="0" smtClean="0">
                <a:latin typeface="+mn-ea"/>
              </a:rPr>
              <a:t>팀</a:t>
            </a:r>
            <a:r>
              <a:rPr lang="en-US" altLang="ko-KR" sz="1000" dirty="0" smtClean="0">
                <a:latin typeface="+mn-ea"/>
              </a:rPr>
              <a:t>), </a:t>
            </a:r>
            <a:r>
              <a:rPr lang="ko-KR" altLang="en-US" sz="1000" dirty="0" smtClean="0">
                <a:latin typeface="+mn-ea"/>
              </a:rPr>
              <a:t>상패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상장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- </a:t>
            </a:r>
            <a:r>
              <a:rPr lang="ko-KR" altLang="en-US" sz="1000" dirty="0" smtClean="0">
                <a:latin typeface="+mn-ea"/>
              </a:rPr>
              <a:t>금      상 </a:t>
            </a:r>
            <a:r>
              <a:rPr lang="en-US" altLang="ko-KR" sz="1000" dirty="0" smtClean="0">
                <a:latin typeface="+mn-ea"/>
              </a:rPr>
              <a:t>: 100</a:t>
            </a:r>
            <a:r>
              <a:rPr lang="ko-KR" altLang="en-US" sz="1000" dirty="0" smtClean="0">
                <a:latin typeface="+mn-ea"/>
              </a:rPr>
              <a:t>만원 </a:t>
            </a:r>
            <a:r>
              <a:rPr lang="en-US" altLang="ko-KR" sz="1000" dirty="0" smtClean="0">
                <a:latin typeface="+mn-ea"/>
              </a:rPr>
              <a:t>(1</a:t>
            </a:r>
            <a:r>
              <a:rPr lang="ko-KR" altLang="en-US" sz="1000" dirty="0" smtClean="0">
                <a:latin typeface="+mn-ea"/>
              </a:rPr>
              <a:t>팀</a:t>
            </a:r>
            <a:r>
              <a:rPr lang="en-US" altLang="ko-KR" sz="1000" dirty="0" smtClean="0">
                <a:latin typeface="+mn-ea"/>
              </a:rPr>
              <a:t>), </a:t>
            </a:r>
            <a:r>
              <a:rPr lang="ko-KR" altLang="en-US" sz="1000" dirty="0" smtClean="0">
                <a:latin typeface="+mn-ea"/>
              </a:rPr>
              <a:t>상장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- </a:t>
            </a:r>
            <a:r>
              <a:rPr lang="ko-KR" altLang="en-US" sz="1000" dirty="0" smtClean="0">
                <a:latin typeface="+mn-ea"/>
              </a:rPr>
              <a:t>은      상 </a:t>
            </a:r>
            <a:r>
              <a:rPr lang="en-US" altLang="ko-KR" sz="1000" dirty="0" smtClean="0">
                <a:latin typeface="+mn-ea"/>
              </a:rPr>
              <a:t>:   50</a:t>
            </a:r>
            <a:r>
              <a:rPr lang="ko-KR" altLang="en-US" sz="1000" dirty="0" smtClean="0">
                <a:latin typeface="+mn-ea"/>
              </a:rPr>
              <a:t>만원 </a:t>
            </a:r>
            <a:r>
              <a:rPr lang="en-US" altLang="ko-KR" sz="1000" dirty="0" smtClean="0">
                <a:latin typeface="+mn-ea"/>
              </a:rPr>
              <a:t>(1</a:t>
            </a:r>
            <a:r>
              <a:rPr lang="ko-KR" altLang="en-US" sz="1000" dirty="0" smtClean="0">
                <a:latin typeface="+mn-ea"/>
              </a:rPr>
              <a:t>팀</a:t>
            </a:r>
            <a:r>
              <a:rPr lang="en-US" altLang="ko-KR" sz="1000" dirty="0" smtClean="0">
                <a:latin typeface="+mn-ea"/>
              </a:rPr>
              <a:t>), </a:t>
            </a:r>
            <a:r>
              <a:rPr lang="ko-KR" altLang="en-US" sz="1000" dirty="0" smtClean="0">
                <a:latin typeface="+mn-ea"/>
              </a:rPr>
              <a:t>상장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문화상품권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- </a:t>
            </a:r>
            <a:r>
              <a:rPr lang="ko-KR" altLang="en-US" sz="1000" dirty="0" smtClean="0">
                <a:latin typeface="+mn-ea"/>
              </a:rPr>
              <a:t>장 </a:t>
            </a:r>
            <a:r>
              <a:rPr lang="ko-KR" altLang="en-US" sz="1000" dirty="0" err="1" smtClean="0">
                <a:latin typeface="+mn-ea"/>
              </a:rPr>
              <a:t>려</a:t>
            </a:r>
            <a:r>
              <a:rPr lang="ko-KR" altLang="en-US" sz="1000" dirty="0" smtClean="0">
                <a:latin typeface="+mn-ea"/>
              </a:rPr>
              <a:t>  상 </a:t>
            </a:r>
            <a:r>
              <a:rPr lang="en-US" altLang="ko-KR" sz="1000" dirty="0" smtClean="0">
                <a:latin typeface="+mn-ea"/>
              </a:rPr>
              <a:t>:   20</a:t>
            </a:r>
            <a:r>
              <a:rPr lang="ko-KR" altLang="en-US" sz="1000" dirty="0" smtClean="0">
                <a:latin typeface="+mn-ea"/>
              </a:rPr>
              <a:t>만원 </a:t>
            </a:r>
            <a:r>
              <a:rPr lang="en-US" altLang="ko-KR" sz="1000" dirty="0" smtClean="0">
                <a:latin typeface="+mn-ea"/>
              </a:rPr>
              <a:t>(3</a:t>
            </a:r>
            <a:r>
              <a:rPr lang="ko-KR" altLang="en-US" sz="1000" dirty="0" smtClean="0">
                <a:latin typeface="+mn-ea"/>
              </a:rPr>
              <a:t>팀</a:t>
            </a:r>
            <a:r>
              <a:rPr lang="en-US" altLang="ko-KR" sz="1000" dirty="0" smtClean="0">
                <a:latin typeface="+mn-ea"/>
              </a:rPr>
              <a:t>), </a:t>
            </a:r>
            <a:r>
              <a:rPr lang="ko-KR" altLang="en-US" sz="1000" dirty="0" smtClean="0">
                <a:latin typeface="+mn-ea"/>
              </a:rPr>
              <a:t>상장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smtClean="0">
                <a:latin typeface="+mn-ea"/>
              </a:rPr>
              <a:t>문화상품권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endParaRPr lang="en-US" altLang="ko-KR" sz="1000" dirty="0" smtClean="0">
              <a:latin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57166" y="357158"/>
            <a:ext cx="2928958" cy="5715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7166" y="500034"/>
            <a:ext cx="6143668" cy="7817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en-US" altLang="ko-KR" sz="1000" dirty="0" smtClean="0">
                <a:latin typeface="+mn-ea"/>
              </a:rPr>
              <a:t>7. </a:t>
            </a:r>
            <a:r>
              <a:rPr lang="ko-KR" altLang="en-US" sz="1000" dirty="0" smtClean="0">
                <a:latin typeface="+mn-ea"/>
              </a:rPr>
              <a:t>공모일정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1.</a:t>
            </a:r>
            <a:r>
              <a:rPr lang="ko-KR" altLang="en-US" sz="1000" dirty="0" smtClean="0">
                <a:latin typeface="+mn-ea"/>
              </a:rPr>
              <a:t> 접수 </a:t>
            </a:r>
            <a:r>
              <a:rPr lang="en-US" altLang="ko-KR" sz="1000" dirty="0" smtClean="0">
                <a:latin typeface="+mn-ea"/>
              </a:rPr>
              <a:t>: 2012</a:t>
            </a:r>
            <a:r>
              <a:rPr lang="ko-KR" altLang="en-US" sz="1000" dirty="0" smtClean="0">
                <a:latin typeface="+mn-ea"/>
              </a:rPr>
              <a:t>년 </a:t>
            </a:r>
            <a:r>
              <a:rPr lang="en-US" altLang="ko-KR" sz="1000" dirty="0" smtClean="0">
                <a:latin typeface="+mn-ea"/>
              </a:rPr>
              <a:t>1</a:t>
            </a:r>
            <a:r>
              <a:rPr lang="ko-KR" altLang="en-US" sz="1000" dirty="0" smtClean="0">
                <a:latin typeface="+mn-ea"/>
              </a:rPr>
              <a:t>월 </a:t>
            </a:r>
            <a:r>
              <a:rPr lang="en-US" altLang="ko-KR" sz="1000" dirty="0" smtClean="0">
                <a:latin typeface="+mn-ea"/>
              </a:rPr>
              <a:t>3</a:t>
            </a:r>
            <a:r>
              <a:rPr lang="ko-KR" altLang="en-US" sz="1000" dirty="0" smtClean="0">
                <a:latin typeface="+mn-ea"/>
              </a:rPr>
              <a:t>일부터 </a:t>
            </a:r>
            <a:r>
              <a:rPr lang="en-US" altLang="ko-KR" sz="1000" dirty="0" smtClean="0">
                <a:latin typeface="+mn-ea"/>
              </a:rPr>
              <a:t>2</a:t>
            </a:r>
            <a:r>
              <a:rPr lang="ko-KR" altLang="en-US" sz="1000" dirty="0" smtClean="0">
                <a:latin typeface="+mn-ea"/>
              </a:rPr>
              <a:t>월 </a:t>
            </a:r>
            <a:r>
              <a:rPr lang="en-US" altLang="ko-KR" sz="1000" dirty="0" smtClean="0">
                <a:latin typeface="+mn-ea"/>
              </a:rPr>
              <a:t>19</a:t>
            </a:r>
            <a:r>
              <a:rPr lang="ko-KR" altLang="en-US" sz="1000" dirty="0" smtClean="0">
                <a:latin typeface="+mn-ea"/>
              </a:rPr>
              <a:t>일까지 자정까지 접수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</a:t>
            </a:r>
            <a:r>
              <a:rPr lang="ko-KR" altLang="en-US" sz="1000" dirty="0" smtClean="0">
                <a:latin typeface="+mn-ea"/>
              </a:rPr>
              <a:t>★ 선착순 </a:t>
            </a:r>
            <a:r>
              <a:rPr lang="en-US" altLang="ko-KR" sz="1000" dirty="0" smtClean="0">
                <a:latin typeface="+mn-ea"/>
              </a:rPr>
              <a:t>100</a:t>
            </a:r>
            <a:r>
              <a:rPr lang="ko-KR" altLang="en-US" sz="1000" dirty="0" smtClean="0">
                <a:latin typeface="+mn-ea"/>
              </a:rPr>
              <a:t>편에 한 함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2. </a:t>
            </a:r>
            <a:r>
              <a:rPr lang="ko-KR" altLang="en-US" sz="1000" dirty="0" smtClean="0">
                <a:latin typeface="+mn-ea"/>
              </a:rPr>
              <a:t>심사 </a:t>
            </a:r>
            <a:r>
              <a:rPr lang="en-US" altLang="ko-KR" sz="1000" dirty="0" smtClean="0">
                <a:latin typeface="+mn-ea"/>
              </a:rPr>
              <a:t>: 1</a:t>
            </a:r>
            <a:r>
              <a:rPr lang="ko-KR" altLang="en-US" sz="1000" dirty="0" smtClean="0">
                <a:latin typeface="+mn-ea"/>
              </a:rPr>
              <a:t>차 </a:t>
            </a:r>
            <a:r>
              <a:rPr lang="en-US" altLang="ko-KR" sz="1000" dirty="0" smtClean="0">
                <a:latin typeface="+mn-ea"/>
              </a:rPr>
              <a:t>:</a:t>
            </a:r>
            <a:r>
              <a:rPr lang="ko-KR" altLang="en-US" sz="1000" dirty="0" smtClean="0">
                <a:latin typeface="+mn-ea"/>
              </a:rPr>
              <a:t> </a:t>
            </a:r>
            <a:r>
              <a:rPr lang="en-US" altLang="ko-KR" sz="1000" dirty="0" err="1" smtClean="0">
                <a:latin typeface="+mn-ea"/>
              </a:rPr>
              <a:t>Facebook</a:t>
            </a:r>
            <a:r>
              <a:rPr lang="en-US" altLang="ko-KR" sz="1000" dirty="0" smtClean="0">
                <a:latin typeface="+mn-ea"/>
              </a:rPr>
              <a:t> “</a:t>
            </a:r>
            <a:r>
              <a:rPr lang="ko-KR" altLang="en-US" sz="1000" dirty="0" smtClean="0">
                <a:latin typeface="+mn-ea"/>
              </a:rPr>
              <a:t>좋아요</a:t>
            </a:r>
            <a:r>
              <a:rPr lang="en-US" altLang="ko-KR" sz="1000" dirty="0" smtClean="0">
                <a:latin typeface="+mn-ea"/>
              </a:rPr>
              <a:t>” </a:t>
            </a:r>
            <a:r>
              <a:rPr lang="ko-KR" altLang="en-US" sz="1000" dirty="0" smtClean="0">
                <a:latin typeface="+mn-ea"/>
              </a:rPr>
              <a:t>반영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                2012</a:t>
            </a:r>
            <a:r>
              <a:rPr lang="ko-KR" altLang="en-US" sz="1000" dirty="0" smtClean="0">
                <a:latin typeface="+mn-ea"/>
              </a:rPr>
              <a:t>년 </a:t>
            </a:r>
            <a:r>
              <a:rPr lang="en-US" altLang="ko-KR" sz="1000" dirty="0" smtClean="0">
                <a:latin typeface="+mn-ea"/>
              </a:rPr>
              <a:t>1</a:t>
            </a:r>
            <a:r>
              <a:rPr lang="ko-KR" altLang="en-US" sz="1000" dirty="0" smtClean="0">
                <a:latin typeface="+mn-ea"/>
              </a:rPr>
              <a:t>월</a:t>
            </a:r>
            <a:r>
              <a:rPr lang="en-US" altLang="ko-KR" sz="1000" dirty="0" smtClean="0">
                <a:latin typeface="+mn-ea"/>
              </a:rPr>
              <a:t> 25</a:t>
            </a:r>
            <a:r>
              <a:rPr lang="ko-KR" altLang="en-US" sz="1000" dirty="0" smtClean="0">
                <a:latin typeface="+mn-ea"/>
              </a:rPr>
              <a:t>일부터 참가신청서 선착순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        2</a:t>
            </a:r>
            <a:r>
              <a:rPr lang="ko-KR" altLang="en-US" sz="1000" dirty="0" smtClean="0">
                <a:latin typeface="+mn-ea"/>
              </a:rPr>
              <a:t>차 </a:t>
            </a:r>
            <a:r>
              <a:rPr lang="en-US" altLang="ko-KR" sz="1000" dirty="0" smtClean="0">
                <a:latin typeface="+mn-ea"/>
              </a:rPr>
              <a:t>:</a:t>
            </a:r>
            <a:r>
              <a:rPr lang="ko-KR" altLang="en-US" sz="1000" dirty="0" smtClean="0">
                <a:latin typeface="+mn-ea"/>
              </a:rPr>
              <a:t> 심사기준 </a:t>
            </a:r>
            <a:r>
              <a:rPr lang="en-US" altLang="ko-KR" sz="1000" dirty="0" smtClean="0">
                <a:latin typeface="+mn-ea"/>
              </a:rPr>
              <a:t>3</a:t>
            </a:r>
            <a:r>
              <a:rPr lang="ko-KR" altLang="en-US" sz="1000" dirty="0" smtClean="0">
                <a:latin typeface="+mn-ea"/>
              </a:rPr>
              <a:t>차 평가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             </a:t>
            </a:r>
            <a:r>
              <a:rPr lang="ko-KR" altLang="en-US" sz="1000" dirty="0" smtClean="0">
                <a:latin typeface="+mn-ea"/>
              </a:rPr>
              <a:t>  </a:t>
            </a:r>
            <a:r>
              <a:rPr lang="en-US" altLang="ko-KR" sz="1000" dirty="0" smtClean="0">
                <a:latin typeface="+mn-ea"/>
              </a:rPr>
              <a:t>2012</a:t>
            </a:r>
            <a:r>
              <a:rPr lang="ko-KR" altLang="en-US" sz="1000" dirty="0" smtClean="0">
                <a:latin typeface="+mn-ea"/>
              </a:rPr>
              <a:t>년 </a:t>
            </a:r>
            <a:r>
              <a:rPr lang="en-US" altLang="ko-KR" sz="1000" dirty="0" smtClean="0">
                <a:latin typeface="+mn-ea"/>
              </a:rPr>
              <a:t>2</a:t>
            </a:r>
            <a:r>
              <a:rPr lang="ko-KR" altLang="en-US" sz="1000" dirty="0" smtClean="0">
                <a:latin typeface="+mn-ea"/>
              </a:rPr>
              <a:t>월 </a:t>
            </a:r>
            <a:r>
              <a:rPr lang="en-US" altLang="ko-KR" sz="1000" dirty="0" smtClean="0">
                <a:latin typeface="+mn-ea"/>
              </a:rPr>
              <a:t>20</a:t>
            </a:r>
            <a:r>
              <a:rPr lang="ko-KR" altLang="en-US" sz="1000" dirty="0" smtClean="0">
                <a:latin typeface="+mn-ea"/>
              </a:rPr>
              <a:t>일부터 </a:t>
            </a:r>
            <a:r>
              <a:rPr lang="en-US" altLang="ko-KR" sz="1000" dirty="0" smtClean="0">
                <a:latin typeface="+mn-ea"/>
              </a:rPr>
              <a:t>2</a:t>
            </a:r>
            <a:r>
              <a:rPr lang="ko-KR" altLang="en-US" sz="1000" dirty="0" smtClean="0">
                <a:latin typeface="+mn-ea"/>
              </a:rPr>
              <a:t>월 </a:t>
            </a:r>
            <a:r>
              <a:rPr lang="en-US" altLang="ko-KR" sz="1000" dirty="0" smtClean="0">
                <a:latin typeface="+mn-ea"/>
              </a:rPr>
              <a:t>22</a:t>
            </a:r>
            <a:r>
              <a:rPr lang="ko-KR" altLang="en-US" sz="1000" dirty="0" smtClean="0">
                <a:latin typeface="+mn-ea"/>
              </a:rPr>
              <a:t>일까지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3. </a:t>
            </a:r>
            <a:r>
              <a:rPr lang="ko-KR" altLang="en-US" sz="1000" dirty="0" smtClean="0">
                <a:latin typeface="+mn-ea"/>
              </a:rPr>
              <a:t>입상자 발표 </a:t>
            </a:r>
            <a:r>
              <a:rPr lang="en-US" altLang="ko-KR" sz="1000" dirty="0" smtClean="0">
                <a:latin typeface="+mn-ea"/>
              </a:rPr>
              <a:t>: 2012</a:t>
            </a:r>
            <a:r>
              <a:rPr lang="ko-KR" altLang="en-US" sz="1000" dirty="0" smtClean="0">
                <a:latin typeface="+mn-ea"/>
              </a:rPr>
              <a:t>년 </a:t>
            </a:r>
            <a:r>
              <a:rPr lang="en-US" altLang="ko-KR" sz="1000" dirty="0" smtClean="0">
                <a:latin typeface="+mn-ea"/>
              </a:rPr>
              <a:t>2</a:t>
            </a:r>
            <a:r>
              <a:rPr lang="ko-KR" altLang="en-US" sz="1000" dirty="0" smtClean="0">
                <a:latin typeface="+mn-ea"/>
              </a:rPr>
              <a:t>월 </a:t>
            </a:r>
            <a:r>
              <a:rPr lang="en-US" altLang="ko-KR" sz="1000" dirty="0" smtClean="0">
                <a:latin typeface="+mn-ea"/>
              </a:rPr>
              <a:t>22</a:t>
            </a:r>
            <a:r>
              <a:rPr lang="ko-KR" altLang="en-US" sz="1000" dirty="0" smtClean="0">
                <a:latin typeface="+mn-ea"/>
              </a:rPr>
              <a:t>일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 smtClean="0">
                <a:latin typeface="+mn-ea"/>
              </a:rPr>
              <a:t>수</a:t>
            </a:r>
            <a:r>
              <a:rPr lang="en-US" altLang="ko-KR" sz="1000" dirty="0" smtClean="0">
                <a:latin typeface="+mn-ea"/>
              </a:rPr>
              <a:t>)</a:t>
            </a: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        </a:t>
            </a:r>
            <a:r>
              <a:rPr lang="ko-KR" altLang="en-US" sz="1000" dirty="0" smtClean="0">
                <a:latin typeface="+mn-ea"/>
              </a:rPr>
              <a:t>홈페이지 </a:t>
            </a:r>
            <a:r>
              <a:rPr lang="en-US" altLang="ko-KR" sz="1000" dirty="0" smtClean="0">
                <a:latin typeface="+mn-ea"/>
              </a:rPr>
              <a:t>: </a:t>
            </a:r>
            <a:r>
              <a:rPr lang="ko-KR" altLang="en-US" sz="1000" dirty="0" smtClean="0">
                <a:latin typeface="+mn-ea"/>
              </a:rPr>
              <a:t>㈜</a:t>
            </a:r>
            <a:r>
              <a:rPr lang="ko-KR" altLang="en-US" sz="1000" dirty="0" err="1" smtClean="0">
                <a:latin typeface="+mn-ea"/>
              </a:rPr>
              <a:t>소리샘보청기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err="1" smtClean="0">
                <a:latin typeface="+mn-ea"/>
              </a:rPr>
              <a:t>하울림커뮤케이션즈</a:t>
            </a:r>
            <a:r>
              <a:rPr lang="ko-KR" altLang="en-US" sz="1000" dirty="0" smtClean="0">
                <a:latin typeface="+mn-ea"/>
              </a:rPr>
              <a:t> 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        </a:t>
            </a:r>
            <a:r>
              <a:rPr lang="en-US" altLang="ko-KR" sz="1000" dirty="0" err="1" smtClean="0">
                <a:latin typeface="+mn-ea"/>
              </a:rPr>
              <a:t>Facebook</a:t>
            </a:r>
            <a:r>
              <a:rPr lang="en-US" altLang="ko-KR" sz="1000" dirty="0" smtClean="0">
                <a:latin typeface="+mn-ea"/>
              </a:rPr>
              <a:t> : facebook.com/</a:t>
            </a:r>
            <a:r>
              <a:rPr lang="en-US" altLang="ko-KR" sz="1000" dirty="0" err="1" smtClean="0">
                <a:latin typeface="+mn-ea"/>
              </a:rPr>
              <a:t>sorisem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          </a:t>
            </a:r>
            <a:r>
              <a:rPr lang="ko-KR" altLang="en-US" sz="1000" dirty="0" smtClean="0">
                <a:latin typeface="+mn-ea"/>
              </a:rPr>
              <a:t>입상자 개별 </a:t>
            </a:r>
            <a:r>
              <a:rPr lang="en-US" altLang="ko-KR" sz="1000" dirty="0" smtClean="0">
                <a:latin typeface="+mn-ea"/>
              </a:rPr>
              <a:t>E-mail </a:t>
            </a:r>
            <a:r>
              <a:rPr lang="ko-KR" altLang="en-US" sz="1000" dirty="0" smtClean="0">
                <a:latin typeface="+mn-ea"/>
              </a:rPr>
              <a:t>통보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8. </a:t>
            </a:r>
            <a:r>
              <a:rPr lang="ko-KR" altLang="en-US" sz="1000" dirty="0" smtClean="0">
                <a:latin typeface="+mn-ea"/>
              </a:rPr>
              <a:t>접수처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</a:t>
            </a:r>
            <a:r>
              <a:rPr lang="ko-KR" altLang="en-US" sz="1000" dirty="0" smtClean="0">
                <a:latin typeface="+mn-ea"/>
              </a:rPr>
              <a:t>홈페이지 </a:t>
            </a:r>
            <a:r>
              <a:rPr lang="en-US" altLang="ko-KR" sz="1000" dirty="0" smtClean="0">
                <a:latin typeface="+mn-ea"/>
                <a:hlinkClick r:id="rId2"/>
              </a:rPr>
              <a:t>ucc@haullim.com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9. </a:t>
            </a:r>
            <a:r>
              <a:rPr lang="ko-KR" altLang="en-US" sz="1000" dirty="0" smtClean="0">
                <a:latin typeface="+mn-ea"/>
              </a:rPr>
              <a:t>문의처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</a:t>
            </a:r>
            <a:r>
              <a:rPr lang="ko-KR" altLang="en-US" sz="1000" dirty="0" smtClean="0">
                <a:latin typeface="+mn-ea"/>
              </a:rPr>
              <a:t>유선전화 </a:t>
            </a:r>
            <a:r>
              <a:rPr lang="en-US" altLang="ko-KR" sz="1000" dirty="0" smtClean="0">
                <a:latin typeface="+mn-ea"/>
              </a:rPr>
              <a:t>: 031-711-1990(</a:t>
            </a:r>
            <a:r>
              <a:rPr lang="ko-KR" altLang="en-US" sz="1000" dirty="0" err="1" smtClean="0">
                <a:latin typeface="+mn-ea"/>
              </a:rPr>
              <a:t>소리샘보청기</a:t>
            </a:r>
            <a:r>
              <a:rPr lang="ko-KR" altLang="en-US" sz="1000" dirty="0" smtClean="0">
                <a:latin typeface="+mn-ea"/>
              </a:rPr>
              <a:t> </a:t>
            </a:r>
            <a:r>
              <a:rPr lang="en-US" altLang="ko-KR" sz="1000" dirty="0" smtClean="0">
                <a:latin typeface="+mn-ea"/>
              </a:rPr>
              <a:t>UCC</a:t>
            </a:r>
            <a:r>
              <a:rPr lang="ko-KR" altLang="en-US" sz="1000" dirty="0" smtClean="0">
                <a:latin typeface="+mn-ea"/>
              </a:rPr>
              <a:t>공모전 담당</a:t>
            </a:r>
            <a:r>
              <a:rPr lang="en-US" altLang="ko-KR" sz="1000" dirty="0" smtClean="0">
                <a:latin typeface="+mn-ea"/>
              </a:rPr>
              <a:t>)</a:t>
            </a:r>
          </a:p>
          <a:p>
            <a:pPr marL="342900" indent="-342900"/>
            <a:r>
              <a:rPr lang="en-US" altLang="ko-KR" sz="1000" dirty="0" smtClean="0">
                <a:latin typeface="+mn-ea"/>
              </a:rPr>
              <a:t>    E-mail : </a:t>
            </a:r>
            <a:r>
              <a:rPr lang="en-US" altLang="ko-KR" sz="1000" dirty="0" smtClean="0">
                <a:latin typeface="+mn-ea"/>
                <a:hlinkClick r:id="rId2"/>
              </a:rPr>
              <a:t>ucc@haullim.com</a:t>
            </a:r>
            <a:endParaRPr lang="en-US" altLang="ko-KR" sz="1000" dirty="0" smtClean="0">
              <a:latin typeface="+mn-ea"/>
            </a:endParaRPr>
          </a:p>
          <a:p>
            <a:pPr marL="342900" indent="-342900"/>
            <a:endParaRPr lang="en-US" altLang="ko-KR" sz="1000" dirty="0" smtClean="0">
              <a:latin typeface="+mn-ea"/>
            </a:endParaRPr>
          </a:p>
          <a:p>
            <a:r>
              <a:rPr lang="en-US" altLang="ko-KR" sz="1000" smtClean="0">
                <a:latin typeface="+mn-ea"/>
              </a:rPr>
              <a:t>10.</a:t>
            </a:r>
            <a:r>
              <a:rPr lang="ko-KR" altLang="en-US" sz="1000" smtClean="0">
                <a:latin typeface="+mn-ea"/>
              </a:rPr>
              <a:t>유의사항 </a:t>
            </a:r>
            <a:r>
              <a:rPr lang="ko-KR" altLang="en-US" sz="1000" dirty="0" smtClean="0">
                <a:latin typeface="+mn-ea"/>
              </a:rPr>
              <a:t>및 동의사항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1. </a:t>
            </a:r>
            <a:r>
              <a:rPr lang="ko-KR" altLang="en-US" sz="1000" dirty="0" smtClean="0">
                <a:latin typeface="+mn-ea"/>
              </a:rPr>
              <a:t>응모자가 제출하는 </a:t>
            </a:r>
            <a:r>
              <a:rPr lang="en-US" altLang="ko-KR" sz="1000" dirty="0" smtClean="0">
                <a:latin typeface="+mn-ea"/>
              </a:rPr>
              <a:t>UCC</a:t>
            </a:r>
            <a:r>
              <a:rPr lang="ko-KR" altLang="en-US" sz="1000" dirty="0" smtClean="0">
                <a:latin typeface="+mn-ea"/>
              </a:rPr>
              <a:t>는 순수한 신규 창작품이어야 하며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국내외 </a:t>
            </a:r>
            <a:r>
              <a:rPr lang="ko-KR" altLang="en-US" sz="1000" dirty="0" err="1" smtClean="0">
                <a:latin typeface="+mn-ea"/>
              </a:rPr>
              <a:t>타공모전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수상작은 심사에서 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</a:t>
            </a:r>
            <a:r>
              <a:rPr lang="ko-KR" altLang="en-US" sz="1000" dirty="0" smtClean="0">
                <a:latin typeface="+mn-ea"/>
              </a:rPr>
              <a:t>    제외되고 수상 후에라도 위 사실이 밝혀지면 수상  취소와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상금이  환수됩니다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r>
              <a:rPr lang="en-US" altLang="ko-KR" sz="1000" dirty="0" smtClean="0">
                <a:latin typeface="+mn-ea"/>
              </a:rPr>
              <a:t>    2. </a:t>
            </a:r>
            <a:r>
              <a:rPr lang="ko-KR" altLang="en-US" sz="1000" dirty="0" smtClean="0">
                <a:latin typeface="+mn-ea"/>
              </a:rPr>
              <a:t>응모자가 제출한 </a:t>
            </a:r>
            <a:r>
              <a:rPr lang="en-US" altLang="ko-KR" sz="1000" dirty="0" smtClean="0">
                <a:latin typeface="+mn-ea"/>
              </a:rPr>
              <a:t>UCC</a:t>
            </a:r>
            <a:r>
              <a:rPr lang="ko-KR" altLang="en-US" sz="1000" dirty="0" smtClean="0">
                <a:latin typeface="+mn-ea"/>
              </a:rPr>
              <a:t>가 창작이 아닌 모방 또는  표절로 판명 되거나 저작권 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   </a:t>
            </a:r>
            <a:r>
              <a:rPr lang="ko-KR" altLang="en-US" sz="1000" dirty="0" smtClean="0">
                <a:latin typeface="+mn-ea"/>
              </a:rPr>
              <a:t>관련 문제의 소지가 있는 응모작은 심사에서 제외되고 수상 후에라도 위 사실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   </a:t>
            </a:r>
            <a:r>
              <a:rPr lang="ko-KR" altLang="en-US" sz="1000" dirty="0" smtClean="0">
                <a:latin typeface="+mn-ea"/>
              </a:rPr>
              <a:t>이 밝혀지면 수상  취소와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상금이  환수됩니다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3. </a:t>
            </a:r>
            <a:r>
              <a:rPr lang="ko-KR" altLang="en-US" sz="1000" dirty="0" smtClean="0">
                <a:latin typeface="+mn-ea"/>
              </a:rPr>
              <a:t>응모자가 제출한 </a:t>
            </a:r>
            <a:r>
              <a:rPr lang="en-US" altLang="ko-KR" sz="1000" dirty="0" smtClean="0">
                <a:latin typeface="+mn-ea"/>
              </a:rPr>
              <a:t>UCC</a:t>
            </a:r>
            <a:r>
              <a:rPr lang="ko-KR" altLang="en-US" sz="1000" dirty="0" smtClean="0">
                <a:latin typeface="+mn-ea"/>
              </a:rPr>
              <a:t>는 제</a:t>
            </a:r>
            <a:r>
              <a:rPr lang="en-US" altLang="ko-KR" sz="1000" dirty="0" smtClean="0">
                <a:latin typeface="+mn-ea"/>
              </a:rPr>
              <a:t>3</a:t>
            </a:r>
            <a:r>
              <a:rPr lang="ko-KR" altLang="en-US" sz="1000" dirty="0" smtClean="0">
                <a:latin typeface="+mn-ea"/>
              </a:rPr>
              <a:t>자의 저작권 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 smtClean="0">
                <a:latin typeface="+mn-ea"/>
              </a:rPr>
              <a:t>이미지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영상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err="1" smtClean="0">
                <a:latin typeface="+mn-ea"/>
              </a:rPr>
              <a:t>음원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캐릭터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문구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프로그램 등</a:t>
            </a:r>
            <a:r>
              <a:rPr lang="en-US" altLang="ko-KR" sz="1000" dirty="0" smtClean="0">
                <a:latin typeface="+mn-ea"/>
              </a:rPr>
              <a:t>) </a:t>
            </a:r>
            <a:r>
              <a:rPr lang="ko-KR" altLang="en-US" sz="1000" dirty="0" smtClean="0">
                <a:latin typeface="+mn-ea"/>
              </a:rPr>
              <a:t>특허권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의장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   </a:t>
            </a:r>
            <a:r>
              <a:rPr lang="ko-KR" altLang="en-US" sz="1000" dirty="0" err="1" smtClean="0">
                <a:latin typeface="+mn-ea"/>
              </a:rPr>
              <a:t>등록권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err="1" smtClean="0">
                <a:latin typeface="+mn-ea"/>
              </a:rPr>
              <a:t>실용신안권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상표권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초상권</a:t>
            </a:r>
            <a:r>
              <a:rPr lang="en-US" altLang="ko-KR" sz="1000" dirty="0" smtClean="0">
                <a:latin typeface="+mn-ea"/>
              </a:rPr>
              <a:t>. </a:t>
            </a:r>
            <a:r>
              <a:rPr lang="ko-KR" altLang="en-US" sz="1000" dirty="0" smtClean="0">
                <a:latin typeface="+mn-ea"/>
              </a:rPr>
              <a:t>지적재산권 등 이와 유사한 등 을 침해하지 않아야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하며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이를 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   </a:t>
            </a:r>
            <a:r>
              <a:rPr lang="ko-KR" altLang="en-US" sz="1000" dirty="0" smtClean="0">
                <a:latin typeface="+mn-ea"/>
              </a:rPr>
              <a:t>위반하여 발생하는 모든 책임은 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응모자에게 있습니다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4. </a:t>
            </a:r>
            <a:r>
              <a:rPr lang="ko-KR" altLang="en-US" sz="1000" dirty="0" smtClean="0">
                <a:latin typeface="+mn-ea"/>
              </a:rPr>
              <a:t>공모전의 주제를 벗어나거나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선정적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편향적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상업적인 </a:t>
            </a:r>
            <a:r>
              <a:rPr lang="en-US" altLang="ko-KR" sz="1000" dirty="0" smtClean="0">
                <a:latin typeface="+mn-ea"/>
              </a:rPr>
              <a:t>UCC</a:t>
            </a:r>
            <a:r>
              <a:rPr lang="ko-KR" altLang="en-US" sz="1000" dirty="0" smtClean="0">
                <a:latin typeface="+mn-ea"/>
              </a:rPr>
              <a:t>는 심사에서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제외 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r>
              <a:rPr lang="en-US" altLang="ko-KR" sz="1000" dirty="0" smtClean="0">
                <a:latin typeface="+mn-ea"/>
              </a:rPr>
              <a:t>    5. </a:t>
            </a:r>
            <a:r>
              <a:rPr lang="ko-KR" altLang="en-US" sz="1000" dirty="0" smtClean="0">
                <a:latin typeface="+mn-ea"/>
              </a:rPr>
              <a:t>특정 국가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단체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기업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개인에 대한 선전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비방</a:t>
            </a:r>
            <a:r>
              <a:rPr lang="en-US" altLang="ko-KR" sz="1000" dirty="0" smtClean="0">
                <a:latin typeface="+mn-ea"/>
              </a:rPr>
              <a:t>.</a:t>
            </a:r>
            <a:r>
              <a:rPr lang="ko-KR" altLang="en-US" sz="1000" dirty="0" smtClean="0">
                <a:latin typeface="+mn-ea"/>
              </a:rPr>
              <a:t>욕설 등이 담긴 </a:t>
            </a:r>
            <a:r>
              <a:rPr lang="en-US" altLang="ko-KR" sz="1000" dirty="0" smtClean="0">
                <a:latin typeface="+mn-ea"/>
              </a:rPr>
              <a:t>UCC</a:t>
            </a:r>
            <a:r>
              <a:rPr lang="ko-KR" altLang="en-US" sz="1000" dirty="0" smtClean="0">
                <a:latin typeface="+mn-ea"/>
              </a:rPr>
              <a:t>는 심사에서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제외 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r>
              <a:rPr lang="en-US" altLang="ko-KR" sz="1000" dirty="0" smtClean="0">
                <a:latin typeface="+mn-ea"/>
              </a:rPr>
              <a:t>    6. </a:t>
            </a:r>
            <a:r>
              <a:rPr lang="ko-KR" altLang="en-US" sz="1000" dirty="0" smtClean="0">
                <a:latin typeface="+mn-ea"/>
              </a:rPr>
              <a:t>수상한 </a:t>
            </a:r>
            <a:r>
              <a:rPr lang="en-US" altLang="ko-KR" sz="1000" dirty="0" smtClean="0">
                <a:latin typeface="+mn-ea"/>
              </a:rPr>
              <a:t>UCC</a:t>
            </a:r>
            <a:r>
              <a:rPr lang="ko-KR" altLang="en-US" sz="1000" dirty="0" smtClean="0">
                <a:latin typeface="+mn-ea"/>
              </a:rPr>
              <a:t>에 대한 저작권 등 지적재산권은 회사에 귀속되며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수상작에 대한 권한을 제</a:t>
            </a:r>
            <a:r>
              <a:rPr lang="en-US" altLang="ko-KR" sz="1000" dirty="0" smtClean="0">
                <a:latin typeface="+mn-ea"/>
              </a:rPr>
              <a:t>3</a:t>
            </a:r>
            <a:r>
              <a:rPr lang="ko-KR" altLang="en-US" sz="1000" dirty="0" smtClean="0">
                <a:latin typeface="+mn-ea"/>
              </a:rPr>
              <a:t>자에게 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   </a:t>
            </a:r>
            <a:r>
              <a:rPr lang="ko-KR" altLang="en-US" sz="1000" dirty="0" smtClean="0">
                <a:latin typeface="+mn-ea"/>
              </a:rPr>
              <a:t>유상 혹은 무상으로 제공 할 수 있습니다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r>
              <a:rPr lang="en-US" altLang="ko-KR" sz="1000" dirty="0" smtClean="0">
                <a:latin typeface="+mn-ea"/>
              </a:rPr>
              <a:t>    7. </a:t>
            </a:r>
            <a:r>
              <a:rPr lang="ko-KR" altLang="en-US" sz="1000" dirty="0" smtClean="0">
                <a:latin typeface="+mn-ea"/>
              </a:rPr>
              <a:t>응모작은 공모전 취지에 맞춰 </a:t>
            </a:r>
            <a:r>
              <a:rPr lang="ko-KR" altLang="en-US" sz="1000" dirty="0" err="1" smtClean="0">
                <a:latin typeface="+mn-ea"/>
              </a:rPr>
              <a:t>유튜브</a:t>
            </a:r>
            <a:r>
              <a:rPr lang="ko-KR" altLang="en-US" sz="1000" dirty="0" smtClean="0">
                <a:latin typeface="+mn-ea"/>
              </a:rPr>
              <a:t> 내 ㈜</a:t>
            </a:r>
            <a:r>
              <a:rPr lang="ko-KR" altLang="en-US" sz="1000" dirty="0" err="1" smtClean="0">
                <a:latin typeface="+mn-ea"/>
              </a:rPr>
              <a:t>소리샘보청기</a:t>
            </a:r>
            <a:r>
              <a:rPr lang="ko-KR" altLang="en-US" sz="1000" dirty="0" smtClean="0">
                <a:latin typeface="+mn-ea"/>
              </a:rPr>
              <a:t> 채널에서 상영 할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수 있습니다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r>
              <a:rPr lang="en-US" altLang="ko-KR" sz="1000" dirty="0" smtClean="0">
                <a:latin typeface="+mn-ea"/>
              </a:rPr>
              <a:t>    8. </a:t>
            </a:r>
            <a:r>
              <a:rPr lang="ko-KR" altLang="en-US" sz="1000" dirty="0" smtClean="0">
                <a:latin typeface="+mn-ea"/>
              </a:rPr>
              <a:t>응모자가 제출한 </a:t>
            </a:r>
            <a:r>
              <a:rPr lang="en-US" altLang="ko-KR" sz="1000" dirty="0" smtClean="0">
                <a:latin typeface="+mn-ea"/>
              </a:rPr>
              <a:t>UCC </a:t>
            </a:r>
            <a:r>
              <a:rPr lang="ko-KR" altLang="en-US" sz="1000" dirty="0" smtClean="0">
                <a:latin typeface="+mn-ea"/>
              </a:rPr>
              <a:t>및 관련 자료 등은 반환하지 않는 것을 원칙으로 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r>
              <a:rPr lang="en-US" altLang="ko-KR" sz="1000" dirty="0" smtClean="0">
                <a:latin typeface="+mn-ea"/>
              </a:rPr>
              <a:t>    9. </a:t>
            </a:r>
            <a:r>
              <a:rPr lang="ko-KR" altLang="en-US" sz="1000" dirty="0" smtClean="0">
                <a:latin typeface="+mn-ea"/>
              </a:rPr>
              <a:t>수상 기준에 부합하는 </a:t>
            </a:r>
            <a:r>
              <a:rPr lang="en-US" altLang="ko-KR" sz="1000" dirty="0" smtClean="0">
                <a:latin typeface="+mn-ea"/>
              </a:rPr>
              <a:t>UCC</a:t>
            </a:r>
            <a:r>
              <a:rPr lang="ko-KR" altLang="en-US" sz="1000" dirty="0" smtClean="0">
                <a:latin typeface="+mn-ea"/>
              </a:rPr>
              <a:t>가 없을 경우 또는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제출한 </a:t>
            </a:r>
            <a:r>
              <a:rPr lang="en-US" altLang="ko-KR" sz="1000" dirty="0" smtClean="0">
                <a:latin typeface="+mn-ea"/>
              </a:rPr>
              <a:t>UCC</a:t>
            </a:r>
            <a:r>
              <a:rPr lang="ko-KR" altLang="en-US" sz="1000" dirty="0" smtClean="0">
                <a:latin typeface="+mn-ea"/>
              </a:rPr>
              <a:t>의 수준에 따라 수상 기준 변경 필요 시 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   </a:t>
            </a:r>
            <a:r>
              <a:rPr lang="ko-KR" altLang="en-US" sz="1000" dirty="0" smtClean="0">
                <a:latin typeface="+mn-ea"/>
              </a:rPr>
              <a:t>수상작을 선정하지 않거나 시상내역이 변동 될 수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있습니다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r>
              <a:rPr lang="en-US" altLang="ko-KR" sz="1000" dirty="0" smtClean="0">
                <a:latin typeface="+mn-ea"/>
              </a:rPr>
              <a:t>   10. </a:t>
            </a:r>
            <a:r>
              <a:rPr lang="ko-KR" altLang="en-US" sz="1000" dirty="0" err="1" smtClean="0">
                <a:latin typeface="+mn-ea"/>
              </a:rPr>
              <a:t>시상금</a:t>
            </a:r>
            <a:r>
              <a:rPr lang="ko-KR" altLang="en-US" sz="1000" dirty="0" smtClean="0">
                <a:latin typeface="+mn-ea"/>
              </a:rPr>
              <a:t> </a:t>
            </a:r>
            <a:r>
              <a:rPr lang="ko-KR" altLang="en-US" sz="1000" dirty="0" err="1" smtClean="0">
                <a:latin typeface="+mn-ea"/>
              </a:rPr>
              <a:t>지급시</a:t>
            </a:r>
            <a:r>
              <a:rPr lang="ko-KR" altLang="en-US" sz="1000" dirty="0" smtClean="0">
                <a:latin typeface="+mn-ea"/>
              </a:rPr>
              <a:t> 제세공과금은 수상자 본인 부담을 원칙으로 합니다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r>
              <a:rPr lang="en-US" altLang="ko-KR" sz="1000" dirty="0" smtClean="0">
                <a:latin typeface="+mn-ea"/>
              </a:rPr>
              <a:t>   11. </a:t>
            </a:r>
            <a:r>
              <a:rPr lang="ko-KR" altLang="en-US" sz="1000" dirty="0" smtClean="0">
                <a:latin typeface="+mn-ea"/>
              </a:rPr>
              <a:t>공모전 진행 상황 등에 따라 심사 및 발표 일정 등의 변동이 있을 수 있습니다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12. </a:t>
            </a:r>
            <a:r>
              <a:rPr lang="ko-KR" altLang="en-US" sz="1000" dirty="0" smtClean="0">
                <a:latin typeface="+mn-ea"/>
              </a:rPr>
              <a:t>회사는 수상자의 이름 및 수상한 </a:t>
            </a:r>
            <a:r>
              <a:rPr lang="en-US" altLang="ko-KR" sz="1000" dirty="0" smtClean="0">
                <a:latin typeface="+mn-ea"/>
              </a:rPr>
              <a:t>UCC</a:t>
            </a:r>
            <a:r>
              <a:rPr lang="ko-KR" altLang="en-US" sz="1000" dirty="0" smtClean="0">
                <a:latin typeface="+mn-ea"/>
              </a:rPr>
              <a:t>은 ㈜소리샘보청기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err="1" smtClean="0">
                <a:latin typeface="+mn-ea"/>
              </a:rPr>
              <a:t>하울림커뮤케이션즈</a:t>
            </a:r>
            <a:r>
              <a:rPr lang="en-US" altLang="ko-KR" sz="1000" dirty="0" smtClean="0">
                <a:latin typeface="+mn-ea"/>
              </a:rPr>
              <a:t>,</a:t>
            </a:r>
            <a:r>
              <a:rPr lang="ko-KR" altLang="en-US" sz="1000" dirty="0" smtClean="0">
                <a:latin typeface="+mn-ea"/>
              </a:rPr>
              <a:t> 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   </a:t>
            </a:r>
            <a:r>
              <a:rPr lang="ko-KR" altLang="en-US" sz="1000" dirty="0" smtClean="0">
                <a:latin typeface="+mn-ea"/>
              </a:rPr>
              <a:t> </a:t>
            </a:r>
            <a:r>
              <a:rPr lang="en-US" altLang="ko-KR" sz="1000" dirty="0" smtClean="0">
                <a:latin typeface="+mn-ea"/>
              </a:rPr>
              <a:t>facebook.com/</a:t>
            </a:r>
            <a:r>
              <a:rPr lang="en-US" altLang="ko-KR" sz="1000" dirty="0" err="1" smtClean="0">
                <a:latin typeface="+mn-ea"/>
              </a:rPr>
              <a:t>sorisem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을 통해 공표 할 수 있습니다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r>
              <a:rPr lang="en-US" altLang="ko-KR" sz="1000" dirty="0" smtClean="0">
                <a:latin typeface="+mn-ea"/>
              </a:rPr>
              <a:t>   13. </a:t>
            </a:r>
            <a:r>
              <a:rPr lang="ko-KR" altLang="en-US" sz="1000" dirty="0" smtClean="0">
                <a:latin typeface="+mn-ea"/>
              </a:rPr>
              <a:t>공모전의 진행 방식 및 공개형태에 동의하지 않는 분들은 본 공모전에 참여</a:t>
            </a:r>
            <a:r>
              <a:rPr lang="en-US" altLang="ko-KR" sz="1000" dirty="0" smtClean="0">
                <a:latin typeface="+mn-ea"/>
              </a:rPr>
              <a:t> </a:t>
            </a:r>
            <a:r>
              <a:rPr lang="ko-KR" altLang="en-US" sz="1000" dirty="0" smtClean="0">
                <a:latin typeface="+mn-ea"/>
              </a:rPr>
              <a:t>하지 않거나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이미 제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    </a:t>
            </a:r>
            <a:r>
              <a:rPr lang="ko-KR" altLang="en-US" sz="1000" dirty="0" smtClean="0">
                <a:latin typeface="+mn-ea"/>
              </a:rPr>
              <a:t>출한 </a:t>
            </a:r>
            <a:r>
              <a:rPr lang="en-US" altLang="ko-KR" sz="1000" dirty="0" smtClean="0">
                <a:latin typeface="+mn-ea"/>
              </a:rPr>
              <a:t>UCC</a:t>
            </a:r>
            <a:r>
              <a:rPr lang="ko-KR" altLang="en-US" sz="1000" dirty="0" smtClean="0">
                <a:latin typeface="+mn-ea"/>
              </a:rPr>
              <a:t>의 삭제를 요청 할 수 있습니다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14. </a:t>
            </a:r>
            <a:r>
              <a:rPr lang="ko-KR" altLang="en-US" sz="1000" dirty="0" smtClean="0">
                <a:latin typeface="+mn-ea"/>
              </a:rPr>
              <a:t>시상은 ㈜</a:t>
            </a:r>
            <a:r>
              <a:rPr lang="ko-KR" altLang="en-US" sz="1000" dirty="0" err="1" smtClean="0">
                <a:latin typeface="+mn-ea"/>
              </a:rPr>
              <a:t>소리샘보청기</a:t>
            </a:r>
            <a:r>
              <a:rPr lang="ko-KR" altLang="en-US" sz="1000" dirty="0" smtClean="0">
                <a:latin typeface="+mn-ea"/>
              </a:rPr>
              <a:t> 본사에서 진행 되며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수상자가 직접 참석함을 원칙으로 합니다</a:t>
            </a:r>
            <a:r>
              <a:rPr lang="en-US" altLang="ko-KR" sz="1000" dirty="0" smtClean="0">
                <a:latin typeface="+mn-ea"/>
              </a:rPr>
              <a:t>. </a:t>
            </a:r>
          </a:p>
          <a:p>
            <a:r>
              <a:rPr lang="en-US" altLang="ko-KR" sz="1000" dirty="0" smtClean="0">
                <a:latin typeface="+mn-ea"/>
              </a:rPr>
              <a:t>        </a:t>
            </a:r>
            <a:r>
              <a:rPr lang="ko-KR" altLang="en-US" sz="1000" dirty="0" smtClean="0">
                <a:latin typeface="+mn-ea"/>
              </a:rPr>
              <a:t>단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수상자가 외국에 있거나 수상자가 참석이 힘든 경우 수상자가 직접 위임한 대리자가 수상 </a:t>
            </a:r>
            <a:endParaRPr lang="en-US" altLang="ko-KR" sz="1000" dirty="0" smtClean="0">
              <a:latin typeface="+mn-ea"/>
            </a:endParaRPr>
          </a:p>
          <a:p>
            <a:r>
              <a:rPr lang="en-US" altLang="ko-KR" sz="1000" dirty="0" smtClean="0">
                <a:latin typeface="+mn-ea"/>
              </a:rPr>
              <a:t>        </a:t>
            </a:r>
            <a:r>
              <a:rPr lang="ko-KR" altLang="en-US" sz="1000" dirty="0" smtClean="0">
                <a:latin typeface="+mn-ea"/>
              </a:rPr>
              <a:t>할 수 있습니다</a:t>
            </a:r>
            <a:r>
              <a:rPr lang="en-US" altLang="ko-KR" sz="1000" dirty="0" smtClean="0">
                <a:latin typeface="+mn-ea"/>
              </a:rPr>
              <a:t>.</a:t>
            </a:r>
          </a:p>
          <a:p>
            <a:pPr marL="342900" indent="-342900"/>
            <a:endParaRPr lang="en-US" altLang="ko-KR" sz="1000" dirty="0" smtClean="0">
              <a:latin typeface="+mn-ea"/>
            </a:endParaRPr>
          </a:p>
          <a:p>
            <a:pPr marL="342900" indent="-342900"/>
            <a:endParaRPr lang="en-US" altLang="ko-KR" sz="32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</TotalTime>
  <Words>805</Words>
  <Application>Microsoft Office PowerPoint</Application>
  <PresentationFormat>화면 슬라이드 쇼(4:3)</PresentationFormat>
  <Paragraphs>95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XP</dc:creator>
  <cp:lastModifiedBy>Windows XP</cp:lastModifiedBy>
  <cp:revision>80</cp:revision>
  <dcterms:created xsi:type="dcterms:W3CDTF">2011-12-28T05:10:44Z</dcterms:created>
  <dcterms:modified xsi:type="dcterms:W3CDTF">2012-01-03T06:01:52Z</dcterms:modified>
</cp:coreProperties>
</file>