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8" autoAdjust="0"/>
    <p:restoredTop sz="94660"/>
  </p:normalViewPr>
  <p:slideViewPr>
    <p:cSldViewPr snapToGrid="0">
      <p:cViewPr>
        <p:scale>
          <a:sx n="100" d="100"/>
          <a:sy n="100" d="100"/>
        </p:scale>
        <p:origin x="936" y="4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4065D-B14B-40C4-9E50-1C3FB39ACF48}" type="datetimeFigureOut">
              <a:rPr lang="ko-KR" altLang="en-US" smtClean="0"/>
              <a:t>2022-04-25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070B8-ED07-4E13-BCD3-C26F8BADE9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1641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4065D-B14B-40C4-9E50-1C3FB39ACF48}" type="datetimeFigureOut">
              <a:rPr lang="ko-KR" altLang="en-US" smtClean="0"/>
              <a:t>2022-04-25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070B8-ED07-4E13-BCD3-C26F8BADE9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5134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4065D-B14B-40C4-9E50-1C3FB39ACF48}" type="datetimeFigureOut">
              <a:rPr lang="ko-KR" altLang="en-US" smtClean="0"/>
              <a:t>2022-04-25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070B8-ED07-4E13-BCD3-C26F8BADE9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7436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4065D-B14B-40C4-9E50-1C3FB39ACF48}" type="datetimeFigureOut">
              <a:rPr lang="ko-KR" altLang="en-US" smtClean="0"/>
              <a:t>2022-04-25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070B8-ED07-4E13-BCD3-C26F8BADE9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5803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4065D-B14B-40C4-9E50-1C3FB39ACF48}" type="datetimeFigureOut">
              <a:rPr lang="ko-KR" altLang="en-US" smtClean="0"/>
              <a:t>2022-04-25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070B8-ED07-4E13-BCD3-C26F8BADE9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8011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4065D-B14B-40C4-9E50-1C3FB39ACF48}" type="datetimeFigureOut">
              <a:rPr lang="ko-KR" altLang="en-US" smtClean="0"/>
              <a:t>2022-04-25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070B8-ED07-4E13-BCD3-C26F8BADE9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5515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4065D-B14B-40C4-9E50-1C3FB39ACF48}" type="datetimeFigureOut">
              <a:rPr lang="ko-KR" altLang="en-US" smtClean="0"/>
              <a:t>2022-04-25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070B8-ED07-4E13-BCD3-C26F8BADE9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2705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4065D-B14B-40C4-9E50-1C3FB39ACF48}" type="datetimeFigureOut">
              <a:rPr lang="ko-KR" altLang="en-US" smtClean="0"/>
              <a:t>2022-04-25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070B8-ED07-4E13-BCD3-C26F8BADE9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6162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4065D-B14B-40C4-9E50-1C3FB39ACF48}" type="datetimeFigureOut">
              <a:rPr lang="ko-KR" altLang="en-US" smtClean="0"/>
              <a:t>2022-04-25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070B8-ED07-4E13-BCD3-C26F8BADE9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2970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4065D-B14B-40C4-9E50-1C3FB39ACF48}" type="datetimeFigureOut">
              <a:rPr lang="ko-KR" altLang="en-US" smtClean="0"/>
              <a:t>2022-04-25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070B8-ED07-4E13-BCD3-C26F8BADE9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6994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4065D-B14B-40C4-9E50-1C3FB39ACF48}" type="datetimeFigureOut">
              <a:rPr lang="ko-KR" altLang="en-US" smtClean="0"/>
              <a:t>2022-04-25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070B8-ED07-4E13-BCD3-C26F8BADE9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9078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A4065D-B14B-40C4-9E50-1C3FB39ACF48}" type="datetimeFigureOut">
              <a:rPr lang="ko-KR" altLang="en-US" smtClean="0"/>
              <a:t>2022-04-25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1070B8-ED07-4E13-BCD3-C26F8BADE9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165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02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5535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4617" y="327677"/>
            <a:ext cx="969954" cy="23524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52400" y="114300"/>
            <a:ext cx="3787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개요</a:t>
            </a:r>
            <a:endParaRPr lang="ko-KR" altLang="en-US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7690160"/>
              </p:ext>
            </p:extLst>
          </p:nvPr>
        </p:nvGraphicFramePr>
        <p:xfrm>
          <a:off x="622300" y="971127"/>
          <a:ext cx="10937240" cy="55134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4310"/>
                <a:gridCol w="2734310"/>
                <a:gridCol w="2734310"/>
                <a:gridCol w="2734310"/>
              </a:tblGrid>
              <a:tr h="41629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팀명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팀원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629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공모분야</a:t>
                      </a:r>
                      <a:endParaRPr lang="ko-KR" altLang="en-US" sz="16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 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홍보</a:t>
                      </a:r>
                      <a:r>
                        <a:rPr lang="en-US" altLang="ko-KR" sz="16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/ </a:t>
                      </a:r>
                      <a:r>
                        <a:rPr lang="ko-KR" altLang="en-US" sz="16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캠페인 </a:t>
                      </a:r>
                      <a:r>
                        <a:rPr lang="en-US" altLang="ko-KR" sz="16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16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조직문화 </a:t>
                      </a:r>
                      <a:endParaRPr lang="ko-KR" altLang="en-US" sz="16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629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공모전 주제</a:t>
                      </a:r>
                      <a:endParaRPr lang="ko-KR" altLang="en-US" sz="16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1853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공모전 요약</a:t>
                      </a:r>
                      <a:endParaRPr lang="ko-KR" altLang="en-US" sz="16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</a:p>
                    <a:p>
                      <a:pPr algn="l"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</a:t>
                      </a:r>
                    </a:p>
                    <a:p>
                      <a:pPr algn="l" latinLnBrk="1"/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5460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공모전 내용 </a:t>
                      </a:r>
                      <a:endParaRPr lang="ko-KR" altLang="en-US" sz="16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latinLnBrk="1"/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390900" y="2956560"/>
            <a:ext cx="38633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/>
              <a:t>※ </a:t>
            </a:r>
            <a:r>
              <a:rPr lang="ko-KR" altLang="en-US" sz="1100" dirty="0" smtClean="0"/>
              <a:t>글자 크기 </a:t>
            </a:r>
            <a:r>
              <a:rPr lang="en-US" altLang="ko-KR" sz="1100" dirty="0" smtClean="0"/>
              <a:t>12p</a:t>
            </a:r>
            <a:endParaRPr lang="ko-KR" altLang="en-US" sz="1100" dirty="0"/>
          </a:p>
        </p:txBody>
      </p:sp>
    </p:spTree>
    <p:extLst>
      <p:ext uri="{BB962C8B-B14F-4D97-AF65-F5344CB8AC3E}">
        <p14:creationId xmlns:p14="http://schemas.microsoft.com/office/powerpoint/2010/main" val="36543135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1469732"/>
              </p:ext>
            </p:extLst>
          </p:nvPr>
        </p:nvGraphicFramePr>
        <p:xfrm>
          <a:off x="53340" y="1"/>
          <a:ext cx="6037633" cy="685800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1600"/>
                <a:gridCol w="1650146"/>
                <a:gridCol w="1143665"/>
                <a:gridCol w="1143665"/>
                <a:gridCol w="571833"/>
                <a:gridCol w="806724"/>
              </a:tblGrid>
              <a:tr h="388184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 </a:t>
                      </a:r>
                      <a:r>
                        <a:rPr lang="en-US" altLang="ko-KR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브랜드 공모전 대표자 </a:t>
                      </a:r>
                      <a:endParaRPr lang="ko-KR" alt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인적사항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사진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이름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생년월일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대학교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캠퍼스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전공</a:t>
                      </a:r>
                      <a:endParaRPr lang="ko-KR" altLang="en-US" sz="9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7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휴학유무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휴학 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재학 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졸업유예</a:t>
                      </a:r>
                      <a:endParaRPr lang="ko-KR" altLang="en-US" sz="900" b="0" i="0" u="none" strike="noStrike" dirty="0">
                        <a:solidFill>
                          <a:srgbClr val="A6A6A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핸드폰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비상연락망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이메일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077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지원경로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스펙업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씽굿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캠퍼스픽 등 </a:t>
                      </a:r>
                      <a:endParaRPr lang="en-US" altLang="ko-KR" sz="900" u="none" strike="noStrike" dirty="0" smtClean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fontAlgn="ctr"/>
                      <a:r>
                        <a:rPr lang="ko-KR" altLang="en-US" sz="9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상세히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작성을 </a:t>
                      </a:r>
                      <a:r>
                        <a:rPr lang="ko-KR" altLang="en-US" sz="9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부탁드립니다</a:t>
                      </a:r>
                      <a:endParaRPr lang="en-US" altLang="ko-KR" sz="900" b="0" i="0" u="none" strike="noStrike" dirty="0">
                        <a:solidFill>
                          <a:srgbClr val="A6A6A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자기소개</a:t>
                      </a:r>
                      <a:b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&amp;</a:t>
                      </a:r>
                      <a:b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지원동기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자기소개 및 </a:t>
                      </a:r>
                      <a:r>
                        <a:rPr lang="ko-KR" altLang="en-US" sz="9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팀 소개와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함께 </a:t>
                      </a:r>
                      <a:r>
                        <a:rPr lang="ko-KR" altLang="en-US" sz="9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공모전에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지원하게 된 동기를 </a:t>
                      </a:r>
                      <a:r>
                        <a:rPr lang="ko-KR" altLang="en-US" sz="9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이야기해주세요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172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845324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</a:t>
                      </a:r>
                      <a:b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수집 및 이용동의</a:t>
                      </a:r>
                      <a:b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&amp;</a:t>
                      </a:r>
                      <a:b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</a:t>
                      </a:r>
                      <a:b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제공동의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 수집 및 이용에 대한 안내정보통신망법 규정에 따라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 기업시민 </a:t>
                      </a:r>
                      <a:r>
                        <a:rPr lang="en-US" altLang="ko-KR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브랜드 공모전 지원자에게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수집하는 개인정보의 항목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개인정보의 수집 및 이용목적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개인정보의 보유 및 이용기간을 안내 드리오니 확인 후 동의하여 주시기 바랍니다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b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수집하는 개인정보 지원서에 기재된 개인정보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이름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생년월일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연락처 등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b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수집한 개인정보의 이용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 기업시민 </a:t>
                      </a:r>
                      <a:r>
                        <a:rPr lang="en-US" altLang="ko-KR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브랜드 공모전 지원서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기재한 개인정보 수집</a:t>
                      </a:r>
                      <a:b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개인정보의 보유 및 이용기간 이용자의 요청이 있을 시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개인정보를 지체 없이 파기하고 있습니다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이용자가 개인정보 수집에 </a:t>
                      </a:r>
                      <a:endParaRPr lang="en-US" altLang="ko-KR" sz="700" u="none" strike="noStrike" dirty="0" smtClean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fontAlgn="ctr"/>
                      <a:r>
                        <a:rPr lang="en-US" altLang="ko-KR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동의하는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경우 개인정보가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년간 저장이 되며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'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수집한 개인정보의 이용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'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 명시된 용도 이외의 목적으로 사용되지 않습니다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8453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포스코모빌리티솔루션은 귀하의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개인정보를 개인정보 처리 방침에서 고지한 제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 제공 범위 내에서 제공하며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정보주체의 사전 </a:t>
                      </a:r>
                      <a:endParaRPr lang="en-US" altLang="ko-KR" sz="700" u="none" strike="noStrike" dirty="0" smtClean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fontAlgn="ctr"/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동의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없이 활동범위를 초과하여 제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자에게 제공하지 않습니다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b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제공받는 자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</a:t>
                      </a:r>
                      <a:r>
                        <a:rPr lang="en-US" altLang="ko-KR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제공 목적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문자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전화를 통해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 기업시민 </a:t>
                      </a:r>
                      <a:r>
                        <a:rPr lang="en-US" altLang="ko-KR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브랜드 공모전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</a:t>
                      </a:r>
                      <a:r>
                        <a:rPr lang="ko-KR" altLang="en-US" sz="700" u="none" strike="noStrike" baseline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행 및 면접 안내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제공항목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성명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휴대전화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이메일 </a:t>
                      </a:r>
                      <a:b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보유기간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이용 목적이 다했거나 귀하가 이용 중단 의사를 밝힐 경우 파기함 </a:t>
                      </a:r>
                      <a:b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귀하는 개인정보 수집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이용에 동의하지 않을 수 있으나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동의를 거부할 경우 관련 서비스 이용이 불가합니다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47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본인은 개인정보 수집 및 이용에 동의합니다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 </a:t>
                      </a:r>
                      <a:r>
                        <a:rPr lang="en-US" altLang="ko-KR" sz="9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2022</a:t>
                      </a:r>
                      <a:r>
                        <a:rPr lang="ko-KR" altLang="en-US" sz="9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 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    일                           성명 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                  (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59025">
                <a:tc gridSpan="6">
                  <a:txBody>
                    <a:bodyPr/>
                    <a:lstStyle/>
                    <a:p>
                      <a:pPr marL="171450" indent="-171450" algn="l" fontAlgn="ctr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위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자료는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 기업시민 </a:t>
                      </a:r>
                      <a:r>
                        <a:rPr lang="en-US" altLang="ko-KR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브랜드 공모전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 활용</a:t>
                      </a:r>
                      <a:endParaRPr lang="en-US" altLang="ko-KR" sz="700" u="none" strike="noStrike" dirty="0" smtClean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algn="l" fontAlgn="ctr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외부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유출되거나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다른 목적으로 사용되지 않음</a:t>
                      </a:r>
                      <a:endParaRPr lang="en-US" altLang="ko-KR" sz="700" u="none" strike="noStrike" dirty="0" smtClean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algn="l" fontAlgn="ctr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접수된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서류는 반환하지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않으오니 참고 바람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8845152"/>
              </p:ext>
            </p:extLst>
          </p:nvPr>
        </p:nvGraphicFramePr>
        <p:xfrm>
          <a:off x="6136693" y="-7619"/>
          <a:ext cx="6037633" cy="685800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1600"/>
                <a:gridCol w="1650146"/>
                <a:gridCol w="1143665"/>
                <a:gridCol w="1143665"/>
                <a:gridCol w="571833"/>
                <a:gridCol w="806724"/>
              </a:tblGrid>
              <a:tr h="388184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 </a:t>
                      </a:r>
                      <a:r>
                        <a:rPr lang="en-US" altLang="ko-KR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브랜드 공모전 참석</a:t>
                      </a:r>
                      <a:r>
                        <a:rPr lang="en-US" altLang="ko-KR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_</a:t>
                      </a:r>
                      <a:r>
                        <a:rPr lang="ko-KR" alt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팀원</a:t>
                      </a:r>
                      <a:r>
                        <a:rPr lang="en-US" altLang="ko-KR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endParaRPr lang="ko-KR" alt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인적사항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사진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이름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생년월일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대학교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캠퍼스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전공</a:t>
                      </a:r>
                      <a:endParaRPr lang="ko-KR" altLang="en-US" sz="9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7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휴학유무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휴학 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재학 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졸업유예</a:t>
                      </a:r>
                      <a:endParaRPr lang="ko-KR" altLang="en-US" sz="900" b="0" i="0" u="none" strike="noStrike" dirty="0">
                        <a:solidFill>
                          <a:srgbClr val="A6A6A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핸드폰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비상연락망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이메일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077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지원경로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스펙업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씽굿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캠퍼스픽 등 </a:t>
                      </a:r>
                      <a:endParaRPr lang="en-US" altLang="ko-KR" sz="900" u="none" strike="noStrike" dirty="0" smtClean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fontAlgn="ctr"/>
                      <a:r>
                        <a:rPr lang="ko-KR" altLang="en-US" sz="9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상세히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작성을 </a:t>
                      </a:r>
                      <a:r>
                        <a:rPr lang="ko-KR" altLang="en-US" sz="9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부탁드립니다</a:t>
                      </a:r>
                      <a:endParaRPr lang="en-US" altLang="ko-KR" sz="900" b="0" i="0" u="none" strike="noStrike" dirty="0">
                        <a:solidFill>
                          <a:srgbClr val="A6A6A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자기소개</a:t>
                      </a:r>
                      <a:b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&amp;</a:t>
                      </a:r>
                      <a:b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지원동기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자기소개 및 공모전에 지원하게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된 동기를 </a:t>
                      </a:r>
                      <a:r>
                        <a:rPr lang="ko-KR" altLang="en-US" sz="9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이야기해주세요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172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845324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</a:t>
                      </a:r>
                      <a:b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수집 및 이용동의</a:t>
                      </a:r>
                      <a:b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&amp;</a:t>
                      </a:r>
                      <a:b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</a:t>
                      </a:r>
                      <a:b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제공동의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 수집 및 이용에 대한 안내정보통신망법 규정에 따라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 기업시민 </a:t>
                      </a:r>
                      <a:r>
                        <a:rPr lang="en-US" altLang="ko-KR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브랜드 공모전 지원자에게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수집하는 개인정보의 항목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개인정보의 수집 및 이용목적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개인정보의 보유 및 이용기간을 안내 드리오니 확인 후 동의하여 주시기 바랍니다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b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수집하는 개인정보 지원서에 기재된 개인정보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이름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생년월일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연락처 등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b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수집한 개인정보의 이용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 기업시민 </a:t>
                      </a:r>
                      <a:r>
                        <a:rPr lang="en-US" altLang="ko-KR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브랜드 공모전 지원서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기재한 개인정보 수집</a:t>
                      </a:r>
                      <a:b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개인정보의 보유 및 이용기간 이용자의 요청이 있을 시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개인정보를 지체 없이 파기하고 있습니다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이용자가 개인정보 수집에 </a:t>
                      </a:r>
                      <a:endParaRPr lang="en-US" altLang="ko-KR" sz="700" u="none" strike="noStrike" dirty="0" smtClean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fontAlgn="ctr"/>
                      <a:r>
                        <a:rPr lang="en-US" altLang="ko-KR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동의하는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경우 개인정보가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년간 저장이 되며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'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수집한 개인정보의 이용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'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 명시된 용도 이외의 목적으로 사용되지 않습니다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8453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포스코모빌리티솔루션은 귀하의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개인정보를 개인정보 처리 방침에서 고지한 제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 제공 범위 내에서 제공하며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정보주체의 사전 </a:t>
                      </a:r>
                      <a:endParaRPr lang="en-US" altLang="ko-KR" sz="700" u="none" strike="noStrike" dirty="0" smtClean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fontAlgn="ctr"/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동의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없이 활동범위를 초과하여 제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자에게 제공하지 않습니다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b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제공받는 자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</a:t>
                      </a:r>
                      <a:r>
                        <a:rPr lang="en-US" altLang="ko-KR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제공 목적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문자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전화를 통해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 기업시민 </a:t>
                      </a:r>
                      <a:r>
                        <a:rPr lang="en-US" altLang="ko-KR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브랜드 공모전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</a:t>
                      </a:r>
                      <a:r>
                        <a:rPr lang="ko-KR" altLang="en-US" sz="700" u="none" strike="noStrike" baseline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행 및 면접 안내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제공항목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성명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휴대전화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이메일 </a:t>
                      </a:r>
                      <a:b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보유기간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이용 목적이 다했거나 귀하가 이용 중단 의사를 밝힐 경우 파기함 </a:t>
                      </a:r>
                      <a:b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귀하는 개인정보 수집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이용에 동의하지 않을 수 있으나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동의를 거부할 경우 관련 서비스 이용이 불가합니다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47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본인은 개인정보 수집 및 이용에 동의합니다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 </a:t>
                      </a:r>
                      <a:r>
                        <a:rPr lang="en-US" altLang="ko-KR" sz="9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2022</a:t>
                      </a:r>
                      <a:r>
                        <a:rPr lang="ko-KR" altLang="en-US" sz="9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 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    일                           성명 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                  (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59025">
                <a:tc gridSpan="6">
                  <a:txBody>
                    <a:bodyPr/>
                    <a:lstStyle/>
                    <a:p>
                      <a:pPr marL="171450" indent="-171450" algn="l" fontAlgn="ctr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위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자료는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 기업시민 </a:t>
                      </a:r>
                      <a:r>
                        <a:rPr lang="en-US" altLang="ko-KR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브랜드 공모전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 활용</a:t>
                      </a:r>
                      <a:endParaRPr lang="en-US" altLang="ko-KR" sz="700" u="none" strike="noStrike" dirty="0" smtClean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algn="l" fontAlgn="ctr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외부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유출되거나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다른 목적으로 사용되지 않음</a:t>
                      </a:r>
                      <a:endParaRPr lang="en-US" altLang="ko-KR" sz="700" u="none" strike="noStrike" dirty="0" smtClean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algn="l" fontAlgn="ctr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접수된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서류는 반환하지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않으오니 참고 바람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11101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449146"/>
              </p:ext>
            </p:extLst>
          </p:nvPr>
        </p:nvGraphicFramePr>
        <p:xfrm>
          <a:off x="53340" y="1"/>
          <a:ext cx="6037633" cy="685800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1600"/>
                <a:gridCol w="1650146"/>
                <a:gridCol w="1143665"/>
                <a:gridCol w="1143665"/>
                <a:gridCol w="571833"/>
                <a:gridCol w="806724"/>
              </a:tblGrid>
              <a:tr h="388184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 </a:t>
                      </a:r>
                      <a:r>
                        <a:rPr lang="en-US" altLang="ko-KR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브랜드 공모전 </a:t>
                      </a:r>
                      <a:r>
                        <a:rPr lang="ko-KR" alt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참석</a:t>
                      </a:r>
                      <a:r>
                        <a:rPr lang="en-US" altLang="ko-KR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_</a:t>
                      </a:r>
                      <a:r>
                        <a:rPr lang="ko-KR" alt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팀원</a:t>
                      </a:r>
                      <a:r>
                        <a:rPr lang="en-US" altLang="ko-KR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2</a:t>
                      </a:r>
                      <a:endParaRPr lang="ko-KR" alt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인적사항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사진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이름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생년월일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대학교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캠퍼스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전공</a:t>
                      </a:r>
                      <a:endParaRPr lang="ko-KR" altLang="en-US" sz="9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7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휴학유무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휴학 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재학 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졸업유예</a:t>
                      </a:r>
                      <a:endParaRPr lang="ko-KR" altLang="en-US" sz="900" b="0" i="0" u="none" strike="noStrike" dirty="0">
                        <a:solidFill>
                          <a:srgbClr val="A6A6A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핸드폰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비상연락망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이메일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077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지원경로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스펙업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씽굿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캠퍼스픽 등 </a:t>
                      </a:r>
                      <a:endParaRPr lang="en-US" altLang="ko-KR" sz="900" u="none" strike="noStrike" dirty="0" smtClean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fontAlgn="ctr"/>
                      <a:r>
                        <a:rPr lang="ko-KR" altLang="en-US" sz="9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상세히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작성을 </a:t>
                      </a:r>
                      <a:r>
                        <a:rPr lang="ko-KR" altLang="en-US" sz="9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부탁드립니다</a:t>
                      </a:r>
                      <a:endParaRPr lang="en-US" altLang="ko-KR" sz="900" b="0" i="0" u="none" strike="noStrike" dirty="0">
                        <a:solidFill>
                          <a:srgbClr val="A6A6A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자기소개</a:t>
                      </a:r>
                      <a:b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&amp;</a:t>
                      </a:r>
                      <a:b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지원동기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자기소개 및 공모전에 지원하게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된 동기를 </a:t>
                      </a:r>
                      <a:r>
                        <a:rPr lang="ko-KR" altLang="en-US" sz="9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이야기해주세요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172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845324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</a:t>
                      </a:r>
                      <a:b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수집 및 이용동의</a:t>
                      </a:r>
                      <a:b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&amp;</a:t>
                      </a:r>
                      <a:b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</a:t>
                      </a:r>
                      <a:b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제공동의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 수집 및 이용에 대한 안내정보통신망법 규정에 따라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 기업시민 </a:t>
                      </a:r>
                      <a:r>
                        <a:rPr lang="en-US" altLang="ko-KR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브랜드 공모전 지원자에게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수집하는 개인정보의 항목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개인정보의 수집 및 이용목적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개인정보의 보유 및 이용기간을 안내 드리오니 확인 후 동의하여 주시기 바랍니다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b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수집하는 개인정보 지원서에 기재된 개인정보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이름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생년월일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연락처 등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b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수집한 개인정보의 이용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 기업시민 </a:t>
                      </a:r>
                      <a:r>
                        <a:rPr lang="en-US" altLang="ko-KR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브랜드 공모전 지원서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기재한 개인정보 수집</a:t>
                      </a:r>
                      <a:b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개인정보의 보유 및 이용기간 이용자의 요청이 있을 시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개인정보를 지체 없이 파기하고 있습니다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이용자가 개인정보 수집에 </a:t>
                      </a:r>
                      <a:endParaRPr lang="en-US" altLang="ko-KR" sz="700" u="none" strike="noStrike" dirty="0" smtClean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fontAlgn="ctr"/>
                      <a:r>
                        <a:rPr lang="en-US" altLang="ko-KR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동의하는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경우 개인정보가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년간 저장이 되며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'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수집한 개인정보의 이용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'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 명시된 용도 이외의 목적으로 사용되지 않습니다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8453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포스코모빌리티솔루션은 귀하의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개인정보를 개인정보 처리 방침에서 고지한 제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 제공 범위 내에서 제공하며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정보주체의 사전 </a:t>
                      </a:r>
                      <a:endParaRPr lang="en-US" altLang="ko-KR" sz="700" u="none" strike="noStrike" dirty="0" smtClean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fontAlgn="ctr"/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동의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없이 활동범위를 초과하여 제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자에게 제공하지 않습니다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b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제공받는 자 </a:t>
                      </a:r>
                      <a:r>
                        <a:rPr lang="en-US" altLang="ko-KR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제공 목적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문자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전화를 통해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 기업시민 </a:t>
                      </a:r>
                      <a:r>
                        <a:rPr lang="en-US" altLang="ko-KR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브랜드 공모전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</a:t>
                      </a:r>
                      <a:r>
                        <a:rPr lang="ko-KR" altLang="en-US" sz="700" u="none" strike="noStrike" baseline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행 및 면접 안내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제공항목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성명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휴대전화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이메일 </a:t>
                      </a:r>
                      <a:b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보유기간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이용 목적이 다했거나 귀하가 이용 중단 의사를 밝힐 경우 파기함 </a:t>
                      </a:r>
                      <a:b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귀하는 개인정보 수집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이용에 동의하지 않을 수 있으나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동의를 거부할 경우 관련 서비스 이용이 불가합니다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47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본인은 개인정보 수집 및 이용에 동의합니다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 </a:t>
                      </a:r>
                      <a:r>
                        <a:rPr lang="en-US" altLang="ko-KR" sz="9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2022</a:t>
                      </a:r>
                      <a:r>
                        <a:rPr lang="ko-KR" altLang="en-US" sz="9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 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    일                           성명 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                  (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59025">
                <a:tc gridSpan="6">
                  <a:txBody>
                    <a:bodyPr/>
                    <a:lstStyle/>
                    <a:p>
                      <a:pPr marL="171450" indent="-171450" algn="l" fontAlgn="ctr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위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자료는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 기업시민 </a:t>
                      </a:r>
                      <a:r>
                        <a:rPr lang="en-US" altLang="ko-KR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브랜드 공모전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 활용</a:t>
                      </a:r>
                      <a:endParaRPr lang="en-US" altLang="ko-KR" sz="700" u="none" strike="noStrike" dirty="0" smtClean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algn="l" fontAlgn="ctr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외부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유출되거나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다른 목적으로 사용되지 않음</a:t>
                      </a:r>
                      <a:endParaRPr lang="en-US" altLang="ko-KR" sz="700" u="none" strike="noStrike" dirty="0" smtClean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algn="l" fontAlgn="ctr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접수된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서류는 반환하지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않으오니 참고 바람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9909555"/>
              </p:ext>
            </p:extLst>
          </p:nvPr>
        </p:nvGraphicFramePr>
        <p:xfrm>
          <a:off x="6136693" y="-7619"/>
          <a:ext cx="6037633" cy="685800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1600"/>
                <a:gridCol w="1650146"/>
                <a:gridCol w="1143665"/>
                <a:gridCol w="1143665"/>
                <a:gridCol w="571833"/>
                <a:gridCol w="806724"/>
              </a:tblGrid>
              <a:tr h="388184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 </a:t>
                      </a:r>
                      <a:r>
                        <a:rPr lang="en-US" altLang="ko-KR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브랜드 공모전 참석</a:t>
                      </a:r>
                      <a:r>
                        <a:rPr lang="en-US" altLang="ko-KR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_</a:t>
                      </a:r>
                      <a:r>
                        <a:rPr lang="ko-KR" altLang="en-US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팀원</a:t>
                      </a:r>
                      <a:r>
                        <a:rPr lang="en-US" altLang="ko-KR" sz="105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endParaRPr lang="ko-KR" alt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인적사항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사진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이름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생년월일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대학교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캠퍼스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전공</a:t>
                      </a:r>
                      <a:endParaRPr lang="ko-KR" altLang="en-US" sz="9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7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휴학유무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휴학 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재학 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졸업유예</a:t>
                      </a:r>
                      <a:endParaRPr lang="ko-KR" altLang="en-US" sz="900" b="0" i="0" u="none" strike="noStrike" dirty="0">
                        <a:solidFill>
                          <a:srgbClr val="A6A6A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핸드폰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비상연락망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이메일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077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지원경로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스펙업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씽굿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캠퍼스픽 등 </a:t>
                      </a:r>
                      <a:endParaRPr lang="en-US" altLang="ko-KR" sz="900" u="none" strike="noStrike" dirty="0" smtClean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fontAlgn="ctr"/>
                      <a:r>
                        <a:rPr lang="ko-KR" altLang="en-US" sz="9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상세히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작성을 </a:t>
                      </a:r>
                      <a:r>
                        <a:rPr lang="ko-KR" altLang="en-US" sz="9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부탁드립니다</a:t>
                      </a:r>
                      <a:endParaRPr lang="en-US" altLang="ko-KR" sz="900" b="0" i="0" u="none" strike="noStrike" dirty="0">
                        <a:solidFill>
                          <a:srgbClr val="A6A6A6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754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자기소개</a:t>
                      </a:r>
                      <a:b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&amp;</a:t>
                      </a:r>
                      <a:b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지원동기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자기소개 및 공모전에 지원하게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된 동기를 </a:t>
                      </a:r>
                      <a:r>
                        <a:rPr lang="ko-KR" altLang="en-US" sz="9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이야기해주세요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7172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845324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</a:t>
                      </a:r>
                      <a:b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수집 및 이용동의</a:t>
                      </a:r>
                      <a:b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&amp;</a:t>
                      </a:r>
                      <a:b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</a:t>
                      </a:r>
                      <a:b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제공동의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 수집 및 이용에 대한 안내정보통신망법 규정에 따라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 기업시민 </a:t>
                      </a:r>
                      <a:r>
                        <a:rPr lang="en-US" altLang="ko-KR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브랜드 공모전 지원자에게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수집하는 개인정보의 항목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개인정보의 수집 및 이용목적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개인정보의 보유 및 이용기간을 안내 드리오니 확인 후 동의하여 주시기 바랍니다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b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수집하는 개인정보 지원서에 기재된 개인정보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이름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생년월일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연락처 등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b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수집한 개인정보의 이용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 기업시민 </a:t>
                      </a:r>
                      <a:r>
                        <a:rPr lang="en-US" altLang="ko-KR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브랜드 공모전 지원서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기재한 개인정보 수집</a:t>
                      </a:r>
                      <a:b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개인정보의 보유 및 이용기간 이용자의 요청이 있을 시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개인정보를 지체 없이 파기하고 있습니다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이용자가 개인정보 수집에 </a:t>
                      </a:r>
                      <a:endParaRPr lang="en-US" altLang="ko-KR" sz="700" u="none" strike="noStrike" dirty="0" smtClean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fontAlgn="ctr"/>
                      <a:r>
                        <a:rPr lang="en-US" altLang="ko-KR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동의하는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경우 개인정보가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년간 저장이 되며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'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수집한 개인정보의 이용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'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 명시된 용도 이외의 목적으로 사용되지 않습니다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8453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포스코모빌리티솔루션은 귀하의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개인정보를 개인정보 처리 방침에서 고지한 제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 제공 범위 내에서 제공하며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정보주체의 사전 </a:t>
                      </a:r>
                      <a:endParaRPr lang="en-US" altLang="ko-KR" sz="700" u="none" strike="noStrike" dirty="0" smtClean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fontAlgn="ctr"/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동의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없이 활동범위를 초과하여 제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자에게 제공하지 않습니다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b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제공받는 자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제공 목적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문자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전화를 통해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 기업시민 </a:t>
                      </a:r>
                      <a:r>
                        <a:rPr lang="en-US" altLang="ko-KR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브랜드 공모전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진</a:t>
                      </a:r>
                      <a:r>
                        <a:rPr lang="ko-KR" altLang="en-US" sz="700" u="none" strike="noStrike" baseline="0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행 및 면접 안내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제공항목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성명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휴대전화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이메일 </a:t>
                      </a:r>
                      <a:b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4.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보유기간 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이용 목적이 다했거나 귀하가 이용 중단 의사를 밝힐 경우 파기함 </a:t>
                      </a:r>
                      <a:b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귀하는 개인정보 수집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이용에 동의하지 않을 수 있으나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동의를 거부할 경우 관련 서비스 이용이 불가합니다</a:t>
                      </a:r>
                      <a:r>
                        <a:rPr lang="en-US" altLang="ko-KR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47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본인은 개인정보 수집 및 이용에 동의합니다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/>
                      </a:r>
                      <a:b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</a:b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      </a:t>
                      </a:r>
                      <a:r>
                        <a:rPr lang="en-US" altLang="ko-KR" sz="9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2022</a:t>
                      </a:r>
                      <a:r>
                        <a:rPr lang="ko-KR" altLang="en-US" sz="9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  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    일                           성명 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                  (</a:t>
                      </a:r>
                      <a:r>
                        <a:rPr lang="ko-KR" altLang="en-US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인</a:t>
                      </a:r>
                      <a:r>
                        <a:rPr lang="en-US" altLang="ko-KR" sz="9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59025">
                <a:tc gridSpan="6">
                  <a:txBody>
                    <a:bodyPr/>
                    <a:lstStyle/>
                    <a:p>
                      <a:pPr marL="171450" indent="-171450" algn="l" fontAlgn="ctr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위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자료는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포스코모빌리티솔루션 기업시민 </a:t>
                      </a:r>
                      <a:r>
                        <a:rPr lang="en-US" altLang="ko-KR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 브랜드 공모전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 활용</a:t>
                      </a:r>
                      <a:endParaRPr lang="en-US" altLang="ko-KR" sz="700" u="none" strike="noStrike" dirty="0" smtClean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algn="l" fontAlgn="ctr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외부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유출되거나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다른 목적으로 사용되지 않음</a:t>
                      </a:r>
                      <a:endParaRPr lang="en-US" altLang="ko-KR" sz="700" u="none" strike="noStrike" dirty="0" smtClean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algn="l" fontAlgn="ctr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접수된 </a:t>
                      </a:r>
                      <a:r>
                        <a:rPr lang="ko-KR" altLang="en-US" sz="700" u="none" strike="noStrike" dirty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서류는 반환하지 </a:t>
                      </a:r>
                      <a:r>
                        <a:rPr lang="ko-KR" altLang="en-US" sz="700" u="none" strike="noStrike" dirty="0" smtClean="0"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않으오니 참고 바람</a:t>
                      </a:r>
                      <a:endParaRPr lang="en-US" altLang="ko-KR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24095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579</Words>
  <Application>Microsoft Office PowerPoint</Application>
  <PresentationFormat>와이드스크린</PresentationFormat>
  <Paragraphs>148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7" baseType="lpstr">
      <vt:lpstr>HY견고딕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5</cp:revision>
  <dcterms:created xsi:type="dcterms:W3CDTF">2022-04-24T23:55:59Z</dcterms:created>
  <dcterms:modified xsi:type="dcterms:W3CDTF">2022-04-25T00:28:14Z</dcterms:modified>
</cp:coreProperties>
</file>