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60" r:id="rId4"/>
    <p:sldId id="261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2" autoAdjust="0"/>
    <p:restoredTop sz="94660"/>
  </p:normalViewPr>
  <p:slideViewPr>
    <p:cSldViewPr snapToGrid="0">
      <p:cViewPr varScale="1">
        <p:scale>
          <a:sx n="96" d="100"/>
          <a:sy n="96" d="100"/>
        </p:scale>
        <p:origin x="90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FE8D69-5FE4-435B-931B-6E649B23764B}" type="datetimeFigureOut">
              <a:rPr lang="ko-KR" altLang="en-US" smtClean="0"/>
              <a:t>2021-12-29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9E1F6-939E-46EB-8462-677052774E1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7292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K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B75061-C115-3440-884B-6149FC883C64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473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6" indent="0" algn="ctr">
              <a:buNone/>
              <a:defRPr sz="2000"/>
            </a:lvl2pPr>
            <a:lvl3pPr marL="914411" indent="0" algn="ctr">
              <a:buNone/>
              <a:defRPr sz="1800"/>
            </a:lvl3pPr>
            <a:lvl4pPr marL="1371617" indent="0" algn="ctr">
              <a:buNone/>
              <a:defRPr sz="1600"/>
            </a:lvl4pPr>
            <a:lvl5pPr marL="1828823" indent="0" algn="ctr">
              <a:buNone/>
              <a:defRPr sz="1600"/>
            </a:lvl5pPr>
            <a:lvl6pPr marL="2286029" indent="0" algn="ctr">
              <a:buNone/>
              <a:defRPr sz="1600"/>
            </a:lvl6pPr>
            <a:lvl7pPr marL="2743234" indent="0" algn="ctr">
              <a:buNone/>
              <a:defRPr sz="1600"/>
            </a:lvl7pPr>
            <a:lvl8pPr marL="3200440" indent="0" algn="ctr">
              <a:buNone/>
              <a:defRPr sz="1600"/>
            </a:lvl8pPr>
            <a:lvl9pPr marL="3657646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5C50D-CE72-4C6A-B0EE-FEE9C851294E}" type="datetimeFigureOut">
              <a:rPr lang="ko-KR" altLang="en-US" smtClean="0"/>
              <a:t>2021-12-29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B6E6C-8FC2-41FA-A80E-4817EF16BC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1968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5C50D-CE72-4C6A-B0EE-FEE9C851294E}" type="datetimeFigureOut">
              <a:rPr lang="ko-KR" altLang="en-US" smtClean="0"/>
              <a:t>2021-12-29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B6E6C-8FC2-41FA-A80E-4817EF16BC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8470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5C50D-CE72-4C6A-B0EE-FEE9C851294E}" type="datetimeFigureOut">
              <a:rPr lang="ko-KR" altLang="en-US" smtClean="0"/>
              <a:t>2021-12-29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B6E6C-8FC2-41FA-A80E-4817EF16BC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86225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_Image BG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9B0D1A4-4E1F-D244-8938-91F52F353A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8137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port_4columns+images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9F80DB41-2E94-324D-9DC4-E4955861D3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9" name="Slide Number Placeholder 5">
            <a:extLst>
              <a:ext uri="{FF2B5EF4-FFF2-40B4-BE49-F238E27FC236}">
                <a16:creationId xmlns:a16="http://schemas.microsoft.com/office/drawing/2014/main" id="{FB6F1673-73A7-FE44-AE49-51ADE75BF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63141" y="6465743"/>
            <a:ext cx="1543051" cy="3773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1" b="1" i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fld id="{7572634C-2D03-8D44-84A8-8FAB9118C96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59E098D-A9D8-0449-8E6E-3B91D4BA1F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1965" y="2251456"/>
            <a:ext cx="2548560" cy="1764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 sz="1501" b="0" i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4714D097-8CD4-4C4B-A32F-9A75096A6D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25135" y="2251456"/>
            <a:ext cx="2548560" cy="1764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 sz="1501" b="0" i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B2AD512A-470F-CC46-8B2E-BCFCBAC6FB8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18308" y="2251456"/>
            <a:ext cx="2548560" cy="1764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 sz="1501" b="0" i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F928431C-B785-F749-9A9F-183874BF632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011482" y="2251456"/>
            <a:ext cx="2548560" cy="1764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 sz="1501" b="0" i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D07BEF75-518A-E641-BB5B-A42F2757952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6777" y="4340896"/>
            <a:ext cx="2633749" cy="14395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20"/>
              </a:lnSpc>
              <a:buNone/>
              <a:defRPr sz="1100" b="0" i="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ko-KR"/>
              <a:t>Text (Noto Sans KR 11pt)</a:t>
            </a:r>
            <a:endParaRPr lang="en-KR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2538E9E6-5896-2149-BB20-B6B2A3C6BF1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39949" y="4340896"/>
            <a:ext cx="2633749" cy="14395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ko-KR"/>
              <a:t>Text (Noto Sans KR 11pt)</a:t>
            </a:r>
            <a:endParaRPr lang="en-KR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931C9198-37EC-EE41-B5B3-909B066E9F7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33120" y="4340896"/>
            <a:ext cx="2633749" cy="14395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ko-KR"/>
              <a:t>Text (Noto Sans KR 11pt)</a:t>
            </a:r>
            <a:endParaRPr lang="en-KR"/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7F582C2A-E5F9-914F-8A18-C4FE75724B3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26292" y="4340896"/>
            <a:ext cx="2633749" cy="14395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ko-KR"/>
              <a:t>Text (Noto Sans KR 11pt)</a:t>
            </a:r>
            <a:endParaRPr lang="en-KR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C0768CC6-748D-1F47-9F23-BB63D29A4E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6780" y="6462639"/>
            <a:ext cx="4526281" cy="3773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>
                <a:latin typeface="Noto Sans KR Black" panose="020B0500000000000000" pitchFamily="34" charset="-128"/>
                <a:ea typeface="Noto Sans KR Black" panose="020B0500000000000000" pitchFamily="34" charset="-128"/>
              </a:rPr>
              <a:t>TYM</a:t>
            </a:r>
            <a:r>
              <a:rPr lang="en-US"/>
              <a:t>   </a:t>
            </a:r>
            <a:r>
              <a:rPr lang="en-US" b="0"/>
              <a:t>PRESENTATION TITLE</a:t>
            </a:r>
            <a:endParaRPr lang="en-US" b="0" dirty="0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8934D527-FF87-4C4F-AA7B-D2EE03A9E88E}"/>
              </a:ext>
            </a:extLst>
          </p:cNvPr>
          <p:cNvSpPr/>
          <p:nvPr userDrawn="1"/>
        </p:nvSpPr>
        <p:spPr>
          <a:xfrm>
            <a:off x="0" y="2033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92470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5C50D-CE72-4C6A-B0EE-FEE9C851294E}" type="datetimeFigureOut">
              <a:rPr lang="ko-KR" altLang="en-US" smtClean="0"/>
              <a:t>2021-12-29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B6E6C-8FC2-41FA-A80E-4817EF16BC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9582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2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2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2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5C50D-CE72-4C6A-B0EE-FEE9C851294E}" type="datetimeFigureOut">
              <a:rPr lang="ko-KR" altLang="en-US" smtClean="0"/>
              <a:t>2021-12-29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B6E6C-8FC2-41FA-A80E-4817EF16BC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7558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5C50D-CE72-4C6A-B0EE-FEE9C851294E}" type="datetimeFigureOut">
              <a:rPr lang="ko-KR" altLang="en-US" smtClean="0"/>
              <a:t>2021-12-29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B6E6C-8FC2-41FA-A80E-4817EF16BC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0617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0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0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5C50D-CE72-4C6A-B0EE-FEE9C851294E}" type="datetimeFigureOut">
              <a:rPr lang="ko-KR" altLang="en-US" smtClean="0"/>
              <a:t>2021-12-29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B6E6C-8FC2-41FA-A80E-4817EF16BC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7142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5C50D-CE72-4C6A-B0EE-FEE9C851294E}" type="datetimeFigureOut">
              <a:rPr lang="ko-KR" altLang="en-US" smtClean="0"/>
              <a:t>2021-12-29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B6E6C-8FC2-41FA-A80E-4817EF16BC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4095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5C50D-CE72-4C6A-B0EE-FEE9C851294E}" type="datetimeFigureOut">
              <a:rPr lang="ko-KR" altLang="en-US" smtClean="0"/>
              <a:t>2021-12-29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B6E6C-8FC2-41FA-A80E-4817EF16BC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9168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0"/>
            </a:lvl2pPr>
            <a:lvl3pPr marL="914411" indent="0">
              <a:buNone/>
              <a:defRPr sz="1200"/>
            </a:lvl3pPr>
            <a:lvl4pPr marL="1371617" indent="0">
              <a:buNone/>
              <a:defRPr sz="1000"/>
            </a:lvl4pPr>
            <a:lvl5pPr marL="1828823" indent="0">
              <a:buNone/>
              <a:defRPr sz="1000"/>
            </a:lvl5pPr>
            <a:lvl6pPr marL="2286029" indent="0">
              <a:buNone/>
              <a:defRPr sz="1000"/>
            </a:lvl6pPr>
            <a:lvl7pPr marL="2743234" indent="0">
              <a:buNone/>
              <a:defRPr sz="1000"/>
            </a:lvl7pPr>
            <a:lvl8pPr marL="3200440" indent="0">
              <a:buNone/>
              <a:defRPr sz="1000"/>
            </a:lvl8pPr>
            <a:lvl9pPr marL="3657646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5C50D-CE72-4C6A-B0EE-FEE9C851294E}" type="datetimeFigureOut">
              <a:rPr lang="ko-KR" altLang="en-US" smtClean="0"/>
              <a:t>2021-12-29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B6E6C-8FC2-41FA-A80E-4817EF16BC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9463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6" indent="0">
              <a:buNone/>
              <a:defRPr sz="2800"/>
            </a:lvl2pPr>
            <a:lvl3pPr marL="914411" indent="0">
              <a:buNone/>
              <a:defRPr sz="2400"/>
            </a:lvl3pPr>
            <a:lvl4pPr marL="1371617" indent="0">
              <a:buNone/>
              <a:defRPr sz="2000"/>
            </a:lvl4pPr>
            <a:lvl5pPr marL="1828823" indent="0">
              <a:buNone/>
              <a:defRPr sz="2000"/>
            </a:lvl5pPr>
            <a:lvl6pPr marL="2286029" indent="0">
              <a:buNone/>
              <a:defRPr sz="2000"/>
            </a:lvl6pPr>
            <a:lvl7pPr marL="2743234" indent="0">
              <a:buNone/>
              <a:defRPr sz="2000"/>
            </a:lvl7pPr>
            <a:lvl8pPr marL="3200440" indent="0">
              <a:buNone/>
              <a:defRPr sz="2000"/>
            </a:lvl8pPr>
            <a:lvl9pPr marL="3657646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0"/>
            </a:lvl2pPr>
            <a:lvl3pPr marL="914411" indent="0">
              <a:buNone/>
              <a:defRPr sz="1200"/>
            </a:lvl3pPr>
            <a:lvl4pPr marL="1371617" indent="0">
              <a:buNone/>
              <a:defRPr sz="1000"/>
            </a:lvl4pPr>
            <a:lvl5pPr marL="1828823" indent="0">
              <a:buNone/>
              <a:defRPr sz="1000"/>
            </a:lvl5pPr>
            <a:lvl6pPr marL="2286029" indent="0">
              <a:buNone/>
              <a:defRPr sz="1000"/>
            </a:lvl6pPr>
            <a:lvl7pPr marL="2743234" indent="0">
              <a:buNone/>
              <a:defRPr sz="1000"/>
            </a:lvl7pPr>
            <a:lvl8pPr marL="3200440" indent="0">
              <a:buNone/>
              <a:defRPr sz="1000"/>
            </a:lvl8pPr>
            <a:lvl9pPr marL="3657646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5C50D-CE72-4C6A-B0EE-FEE9C851294E}" type="datetimeFigureOut">
              <a:rPr lang="ko-KR" altLang="en-US" smtClean="0"/>
              <a:t>2021-12-29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B6E6C-8FC2-41FA-A80E-4817EF16BC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3947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2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15C50D-CE72-4C6A-B0EE-FEE9C851294E}" type="datetimeFigureOut">
              <a:rPr lang="ko-KR" altLang="en-US" smtClean="0"/>
              <a:t>2021-12-29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B6E6C-8FC2-41FA-A80E-4817EF16BC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6346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11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3" indent="-228603" algn="l" defTabSz="914411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8" indent="-228603" algn="l" defTabSz="91441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4" indent="-228603" algn="l" defTabSz="91441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20" indent="-228603" algn="l" defTabSz="91441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26" indent="-228603" algn="l" defTabSz="91441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32" indent="-228603" algn="l" defTabSz="91441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7" indent="-228603" algn="l" defTabSz="91441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43" indent="-228603" algn="l" defTabSz="91441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8" indent="-228603" algn="l" defTabSz="91441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1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6" algn="l" defTabSz="91441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1" algn="l" defTabSz="91441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7" algn="l" defTabSz="91441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algn="l" defTabSz="91441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9" algn="l" defTabSz="91441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4" algn="l" defTabSz="91441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40" algn="l" defTabSz="91441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6" algn="l" defTabSz="91441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8535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텍스트 개체 틀 5"/>
          <p:cNvSpPr>
            <a:spLocks noGrp="1"/>
          </p:cNvSpPr>
          <p:nvPr>
            <p:ph type="body" sz="quarter" idx="4294967295"/>
          </p:nvPr>
        </p:nvSpPr>
        <p:spPr>
          <a:xfrm>
            <a:off x="778477" y="796270"/>
            <a:ext cx="2933495" cy="387798"/>
          </a:xfrm>
        </p:spPr>
        <p:txBody>
          <a:bodyPr wrap="none" lIns="0" tIns="0" rIns="0" bIns="0">
            <a:spAutoFit/>
          </a:bodyPr>
          <a:lstStyle/>
          <a:p>
            <a:pPr marL="0" indent="0" algn="dist">
              <a:buNone/>
            </a:pPr>
            <a:r>
              <a:rPr lang="ko-KR" altLang="en-US" b="1" spc="-150" dirty="0">
                <a:solidFill>
                  <a:schemeClr val="bg1"/>
                </a:solidFill>
              </a:rPr>
              <a:t>공모전 참여자 정보</a:t>
            </a:r>
          </a:p>
        </p:txBody>
      </p:sp>
      <p:graphicFrame>
        <p:nvGraphicFramePr>
          <p:cNvPr id="23" name="표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619994"/>
              </p:ext>
            </p:extLst>
          </p:nvPr>
        </p:nvGraphicFramePr>
        <p:xfrm>
          <a:off x="778477" y="1394940"/>
          <a:ext cx="10635047" cy="44618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03678">
                  <a:extLst>
                    <a:ext uri="{9D8B030D-6E8A-4147-A177-3AD203B41FA5}">
                      <a16:colId xmlns:a16="http://schemas.microsoft.com/office/drawing/2014/main" val="3397027856"/>
                    </a:ext>
                  </a:extLst>
                </a:gridCol>
                <a:gridCol w="2765186">
                  <a:extLst>
                    <a:ext uri="{9D8B030D-6E8A-4147-A177-3AD203B41FA5}">
                      <a16:colId xmlns:a16="http://schemas.microsoft.com/office/drawing/2014/main" val="3865773494"/>
                    </a:ext>
                  </a:extLst>
                </a:gridCol>
                <a:gridCol w="2135451">
                  <a:extLst>
                    <a:ext uri="{9D8B030D-6E8A-4147-A177-3AD203B41FA5}">
                      <a16:colId xmlns:a16="http://schemas.microsoft.com/office/drawing/2014/main" val="494559239"/>
                    </a:ext>
                  </a:extLst>
                </a:gridCol>
                <a:gridCol w="3130732">
                  <a:extLst>
                    <a:ext uri="{9D8B030D-6E8A-4147-A177-3AD203B41FA5}">
                      <a16:colId xmlns:a16="http://schemas.microsoft.com/office/drawing/2014/main" val="873797931"/>
                    </a:ext>
                  </a:extLst>
                </a:gridCol>
              </a:tblGrid>
              <a:tr h="55609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*</a:t>
                      </a:r>
                      <a:r>
                        <a:rPr lang="ko-KR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지원</a:t>
                      </a:r>
                      <a:r>
                        <a:rPr lang="en-US" altLang="ko-KR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ko-KR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형태</a:t>
                      </a:r>
                      <a:endParaRPr lang="ko-KR" sz="1200" b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41579" marR="4157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1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개인 □</a:t>
                      </a:r>
                      <a:r>
                        <a:rPr lang="en-US" sz="11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lang="ko-KR" sz="11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팀 □ </a:t>
                      </a:r>
                      <a:r>
                        <a:rPr lang="en-US" sz="11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(</a:t>
                      </a:r>
                      <a:r>
                        <a:rPr lang="ko-KR" sz="11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해당 항목에 √</a:t>
                      </a:r>
                      <a:r>
                        <a:rPr lang="en-US" sz="11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ko-KR" sz="1100" b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41579" marR="41579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11" rtl="0" eaLnBrk="1" latinLnBrk="1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r>
                        <a:rPr lang="ko-KR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팀 </a:t>
                      </a:r>
                      <a:r>
                        <a:rPr lang="en-US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</a:t>
                      </a:r>
                      <a:r>
                        <a:rPr lang="ko-KR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명</a:t>
                      </a:r>
                    </a:p>
                    <a:p>
                      <a:pPr marL="0" algn="ctr" defTabSz="914411" rtl="0" eaLnBrk="1" latinLnBrk="1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0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팀 참가자만 기재</a:t>
                      </a:r>
                      <a:r>
                        <a:rPr lang="en-US" sz="10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000" b="0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1579" marR="41579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ko-KR" sz="1100" b="0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41579" marR="41579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9415470"/>
                  </a:ext>
                </a:extLst>
              </a:tr>
              <a:tr h="556091">
                <a:tc>
                  <a:txBody>
                    <a:bodyPr/>
                    <a:lstStyle/>
                    <a:p>
                      <a:pPr marL="0" algn="ctr" defTabSz="914411" rtl="0" eaLnBrk="1" latinLnBrk="1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r>
                        <a:rPr lang="ko-KR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성</a:t>
                      </a:r>
                      <a:r>
                        <a:rPr lang="en-US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ko-KR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명</a:t>
                      </a:r>
                    </a:p>
                  </a:txBody>
                  <a:tcPr marL="41579" marR="4157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ko-KR" sz="1100" b="0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41579" marR="41579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ko-KR" sz="1100" b="1" kern="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41579" marR="41579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0512718"/>
                  </a:ext>
                </a:extLst>
              </a:tr>
              <a:tr h="555213">
                <a:tc>
                  <a:txBody>
                    <a:bodyPr/>
                    <a:lstStyle/>
                    <a:p>
                      <a:pPr marL="0" algn="ctr" defTabSz="914411" rtl="0" eaLnBrk="1" latinLnBrk="1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r>
                        <a:rPr lang="ko-KR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생년월일</a:t>
                      </a:r>
                    </a:p>
                  </a:txBody>
                  <a:tcPr marL="41579" marR="4157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16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100" b="0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41579" marR="41579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ko-KR" sz="1100" b="1" kern="100" dirty="0">
                        <a:solidFill>
                          <a:schemeClr val="tx2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41579" marR="41579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ko-KR" sz="1100" b="1" kern="100" dirty="0">
                        <a:solidFill>
                          <a:schemeClr val="tx2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41579" marR="41579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5881472"/>
                  </a:ext>
                </a:extLst>
              </a:tr>
              <a:tr h="555213">
                <a:tc>
                  <a:txBody>
                    <a:bodyPr/>
                    <a:lstStyle/>
                    <a:p>
                      <a:pPr marL="0" algn="ctr" defTabSz="914411" rtl="0" eaLnBrk="1" latinLnBrk="1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r>
                        <a:rPr lang="ko-KR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소</a:t>
                      </a:r>
                      <a:r>
                        <a:rPr lang="en-US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ko-KR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속</a:t>
                      </a:r>
                      <a:endParaRPr lang="en-US" altLang="ko-KR" sz="1200" b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11" rtl="0" eaLnBrk="1" latinLnBrk="1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0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학교</a:t>
                      </a:r>
                      <a:r>
                        <a:rPr lang="en-US" altLang="ko-KR" sz="10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0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학과</a:t>
                      </a:r>
                      <a:r>
                        <a:rPr lang="en-US" altLang="ko-KR" sz="10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0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회사</a:t>
                      </a:r>
                      <a:r>
                        <a:rPr lang="en-US" altLang="ko-KR" sz="10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0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프리랜서</a:t>
                      </a:r>
                      <a:r>
                        <a:rPr lang="en-US" altLang="ko-KR" sz="10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0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등</a:t>
                      </a:r>
                      <a:r>
                        <a:rPr lang="en-US" altLang="ko-KR" sz="10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altLang="ko-KR" sz="12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ko-KR" sz="1200" b="0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1579" marR="4157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16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100" b="0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41579" marR="41579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ko-KR" sz="1050" b="1" kern="100" dirty="0">
                        <a:solidFill>
                          <a:schemeClr val="tx2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41578" marR="41578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ko-KR" sz="1050" b="1" kern="100" dirty="0">
                        <a:solidFill>
                          <a:schemeClr val="tx2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41578" marR="41578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3831762"/>
                  </a:ext>
                </a:extLst>
              </a:tr>
              <a:tr h="573603">
                <a:tc>
                  <a:txBody>
                    <a:bodyPr/>
                    <a:lstStyle/>
                    <a:p>
                      <a:pPr marL="0" algn="ctr" defTabSz="914411" rtl="0" eaLnBrk="1" latinLnBrk="1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r>
                        <a:rPr lang="ko-KR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주</a:t>
                      </a:r>
                      <a:r>
                        <a:rPr lang="en-US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ko-KR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소</a:t>
                      </a:r>
                    </a:p>
                  </a:txBody>
                  <a:tcPr marL="41579" marR="4157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ko-KR" altLang="en-US" sz="1100" b="0" kern="10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1579" marR="41579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9612764"/>
                  </a:ext>
                </a:extLst>
              </a:tr>
              <a:tr h="555213">
                <a:tc>
                  <a:txBody>
                    <a:bodyPr/>
                    <a:lstStyle/>
                    <a:p>
                      <a:pPr marL="0" algn="ctr" defTabSz="914411" rtl="0" eaLnBrk="1" latinLnBrk="1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전화번호</a:t>
                      </a:r>
                    </a:p>
                    <a:p>
                      <a:pPr marL="0" algn="ctr" defTabSz="914411" rtl="0" eaLnBrk="1" latinLnBrk="1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0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직장 또는 자택</a:t>
                      </a:r>
                      <a:r>
                        <a:rPr lang="en-US" sz="10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000" b="0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1579" marR="4157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ko-KR" sz="1100" b="0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41579" marR="41579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11" rtl="0" eaLnBrk="1" latinLnBrk="1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r>
                        <a:rPr lang="ko-KR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휴대전화</a:t>
                      </a:r>
                    </a:p>
                  </a:txBody>
                  <a:tcPr marL="41579" marR="41579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ko-KR" sz="1100" b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41579" marR="41579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8567396"/>
                  </a:ext>
                </a:extLst>
              </a:tr>
              <a:tr h="555213">
                <a:tc>
                  <a:txBody>
                    <a:bodyPr/>
                    <a:lstStyle/>
                    <a:p>
                      <a:pPr marL="0" algn="ctr" defTabSz="914411" rtl="0" eaLnBrk="1" latinLnBrk="1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*E-mail</a:t>
                      </a:r>
                      <a:endParaRPr lang="ko-KR" sz="1200" b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1579" marR="4157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ko-KR" sz="1100" b="0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41579" marR="41579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7440281"/>
                  </a:ext>
                </a:extLst>
              </a:tr>
              <a:tr h="555213">
                <a:tc>
                  <a:txBody>
                    <a:bodyPr/>
                    <a:lstStyle/>
                    <a:p>
                      <a:pPr marL="0" algn="ctr" defTabSz="914411" rtl="0" eaLnBrk="1" latinLnBrk="1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홈페이지</a:t>
                      </a:r>
                      <a:endParaRPr lang="ko-KR" sz="1200" b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1579" marR="4157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ko-KR" sz="1100" b="0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41579" marR="41579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8831576"/>
                  </a:ext>
                </a:extLst>
              </a:tr>
            </a:tbl>
          </a:graphicData>
        </a:graphic>
      </p:graphicFrame>
      <p:sp>
        <p:nvSpPr>
          <p:cNvPr id="2" name="직사각형 1"/>
          <p:cNvSpPr/>
          <p:nvPr/>
        </p:nvSpPr>
        <p:spPr>
          <a:xfrm>
            <a:off x="778477" y="6067662"/>
            <a:ext cx="3090590" cy="28450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07000"/>
              </a:lnSpc>
            </a:pPr>
            <a:r>
              <a:rPr lang="ko-KR" altLang="en-US" sz="900" kern="100" dirty="0">
                <a:solidFill>
                  <a:schemeClr val="bg1"/>
                </a:solidFill>
              </a:rPr>
              <a:t>*</a:t>
            </a:r>
            <a:r>
              <a:rPr lang="ko-KR" altLang="ko-KR" sz="900" kern="100" dirty="0">
                <a:solidFill>
                  <a:schemeClr val="bg1"/>
                </a:solidFill>
              </a:rPr>
              <a:t>팀 참가자는 팀원 모두 개별 지원서를 제출하여야 합니다</a:t>
            </a:r>
            <a:r>
              <a:rPr lang="en-US" altLang="ko-KR" sz="900" kern="100" dirty="0">
                <a:solidFill>
                  <a:schemeClr val="bg1"/>
                </a:solidFill>
              </a:rPr>
              <a:t>.</a:t>
            </a:r>
            <a:r>
              <a:rPr lang="en-US" altLang="ko-KR" sz="900" kern="100" dirty="0">
                <a:solidFill>
                  <a:schemeClr val="bg1"/>
                </a:solidFill>
                <a:cs typeface="Arial" panose="020B0604020202020204" pitchFamily="34" charset="0"/>
              </a:rPr>
              <a:t>  </a:t>
            </a:r>
            <a:br>
              <a:rPr lang="en-US" altLang="ko-KR" sz="900" kern="100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en-US" altLang="ko-KR" sz="900" kern="100" dirty="0">
                <a:solidFill>
                  <a:srgbClr val="FF0000"/>
                </a:solidFill>
                <a:cs typeface="Arial" panose="020B0604020202020204" pitchFamily="34" charset="0"/>
              </a:rPr>
              <a:t>* </a:t>
            </a:r>
            <a:r>
              <a:rPr lang="ko-KR" altLang="en-US" sz="900" kern="100" dirty="0">
                <a:solidFill>
                  <a:srgbClr val="FF0000"/>
                </a:solidFill>
                <a:cs typeface="Arial" panose="020B0604020202020204" pitchFamily="34" charset="0"/>
              </a:rPr>
              <a:t>표시는 기입 필수</a:t>
            </a:r>
            <a:r>
              <a:rPr lang="en-US" altLang="ko-KR" sz="900" kern="100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ko-KR" altLang="en-US" sz="900" kern="100" dirty="0">
                <a:solidFill>
                  <a:srgbClr val="FF0000"/>
                </a:solidFill>
                <a:cs typeface="Arial" panose="020B0604020202020204" pitchFamily="34" charset="0"/>
              </a:rPr>
              <a:t>항목입니다</a:t>
            </a:r>
            <a:r>
              <a:rPr lang="en-US" altLang="ko-KR" sz="900" kern="100" dirty="0">
                <a:solidFill>
                  <a:srgbClr val="FF0000"/>
                </a:solidFill>
                <a:cs typeface="Arial" panose="020B0604020202020204" pitchFamily="34" charset="0"/>
              </a:rPr>
              <a:t>.</a:t>
            </a:r>
            <a:endParaRPr lang="en-US" altLang="ko-KR" sz="900" kern="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322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표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494474"/>
              </p:ext>
            </p:extLst>
          </p:nvPr>
        </p:nvGraphicFramePr>
        <p:xfrm>
          <a:off x="778477" y="1394941"/>
          <a:ext cx="10635047" cy="44618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03550">
                  <a:extLst>
                    <a:ext uri="{9D8B030D-6E8A-4147-A177-3AD203B41FA5}">
                      <a16:colId xmlns:a16="http://schemas.microsoft.com/office/drawing/2014/main" val="3397027856"/>
                    </a:ext>
                  </a:extLst>
                </a:gridCol>
                <a:gridCol w="8031497">
                  <a:extLst>
                    <a:ext uri="{9D8B030D-6E8A-4147-A177-3AD203B41FA5}">
                      <a16:colId xmlns:a16="http://schemas.microsoft.com/office/drawing/2014/main" val="3865773494"/>
                    </a:ext>
                  </a:extLst>
                </a:gridCol>
              </a:tblGrid>
              <a:tr h="479955">
                <a:tc>
                  <a:txBody>
                    <a:bodyPr/>
                    <a:lstStyle/>
                    <a:p>
                      <a:pPr marL="0" algn="ctr" defTabSz="914411" rtl="0" eaLnBrk="1" latinLnBrk="1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제목</a:t>
                      </a:r>
                      <a:endParaRPr lang="ko-KR" sz="1200" b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1579" marR="4157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ko-KR" sz="1100" b="0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41579" marR="41579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9415470"/>
                  </a:ext>
                </a:extLst>
              </a:tr>
              <a:tr h="1990948">
                <a:tc>
                  <a:txBody>
                    <a:bodyPr/>
                    <a:lstStyle/>
                    <a:p>
                      <a:pPr marL="0" algn="ctr" defTabSz="914411" rtl="0" eaLnBrk="1" latinLnBrk="1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디자인</a:t>
                      </a:r>
                      <a:r>
                        <a:rPr lang="en-US" altLang="ko-KR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배경 </a:t>
                      </a:r>
                      <a:endParaRPr lang="ko-KR" sz="1200" b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1579" marR="4157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100" b="0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41579" marR="41579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0512718"/>
                  </a:ext>
                </a:extLst>
              </a:tr>
              <a:tr h="1990947">
                <a:tc>
                  <a:txBody>
                    <a:bodyPr/>
                    <a:lstStyle/>
                    <a:p>
                      <a:pPr marL="0" marR="0" lvl="0" indent="0" algn="ctr" defTabSz="914411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00" noProof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디자인</a:t>
                      </a:r>
                      <a:r>
                        <a:rPr lang="en-US" altLang="ko-KR" sz="1200" b="1" kern="100" noProof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1" kern="100" noProof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컨셉 </a:t>
                      </a:r>
                    </a:p>
                  </a:txBody>
                  <a:tcPr marL="41579" marR="4157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100" b="0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41579" marR="41579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226312"/>
                  </a:ext>
                </a:extLst>
              </a:tr>
            </a:tbl>
          </a:graphicData>
        </a:graphic>
      </p:graphicFrame>
      <p:sp>
        <p:nvSpPr>
          <p:cNvPr id="15" name="직사각형 14"/>
          <p:cNvSpPr/>
          <p:nvPr/>
        </p:nvSpPr>
        <p:spPr>
          <a:xfrm>
            <a:off x="778477" y="6067662"/>
            <a:ext cx="4055597" cy="1363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07000"/>
              </a:lnSpc>
            </a:pPr>
            <a:r>
              <a:rPr lang="en-US" altLang="ko-KR" sz="900" kern="100" dirty="0">
                <a:solidFill>
                  <a:srgbClr val="FF0000"/>
                </a:solidFill>
                <a:cs typeface="Arial" panose="020B0604020202020204" pitchFamily="34" charset="0"/>
              </a:rPr>
              <a:t>*</a:t>
            </a:r>
            <a:r>
              <a:rPr lang="ko-KR" altLang="en-US" sz="900" kern="100" dirty="0">
                <a:solidFill>
                  <a:srgbClr val="FF0000"/>
                </a:solidFill>
                <a:cs typeface="Arial" panose="020B0604020202020204" pitchFamily="34" charset="0"/>
              </a:rPr>
              <a:t>목적</a:t>
            </a:r>
            <a:r>
              <a:rPr lang="en-US" altLang="ko-KR" sz="900" kern="100" dirty="0">
                <a:solidFill>
                  <a:srgbClr val="FF0000"/>
                </a:solidFill>
                <a:cs typeface="Arial" panose="020B0604020202020204" pitchFamily="34" charset="0"/>
              </a:rPr>
              <a:t>, </a:t>
            </a:r>
            <a:r>
              <a:rPr lang="ko-KR" altLang="en-US" sz="900" kern="100" dirty="0">
                <a:solidFill>
                  <a:srgbClr val="FF0000"/>
                </a:solidFill>
                <a:cs typeface="Arial" panose="020B0604020202020204" pitchFamily="34" charset="0"/>
              </a:rPr>
              <a:t>배경</a:t>
            </a:r>
            <a:r>
              <a:rPr lang="en-US" altLang="ko-KR" sz="900" kern="100" dirty="0">
                <a:solidFill>
                  <a:srgbClr val="FF0000"/>
                </a:solidFill>
                <a:cs typeface="Arial" panose="020B0604020202020204" pitchFamily="34" charset="0"/>
              </a:rPr>
              <a:t>, </a:t>
            </a:r>
            <a:r>
              <a:rPr lang="ko-KR" altLang="en-US" sz="900" kern="100" dirty="0">
                <a:solidFill>
                  <a:srgbClr val="FF0000"/>
                </a:solidFill>
                <a:cs typeface="Arial" panose="020B0604020202020204" pitchFamily="34" charset="0"/>
              </a:rPr>
              <a:t>컨셉</a:t>
            </a:r>
            <a:r>
              <a:rPr lang="en-US" altLang="ko-KR" sz="900" kern="100" dirty="0">
                <a:solidFill>
                  <a:srgbClr val="FF0000"/>
                </a:solidFill>
                <a:cs typeface="Arial" panose="020B0604020202020204" pitchFamily="34" charset="0"/>
              </a:rPr>
              <a:t>, </a:t>
            </a:r>
            <a:r>
              <a:rPr lang="ko-KR" altLang="en-US" sz="900" kern="100" dirty="0">
                <a:solidFill>
                  <a:srgbClr val="FF0000"/>
                </a:solidFill>
                <a:cs typeface="Arial" panose="020B0604020202020204" pitchFamily="34" charset="0"/>
              </a:rPr>
              <a:t>취지 등이 충분히 이해될 수 있도록 자유롭게 작성해주세요</a:t>
            </a:r>
            <a:r>
              <a:rPr lang="en-US" altLang="ko-KR" sz="900" kern="100" dirty="0">
                <a:solidFill>
                  <a:srgbClr val="FF0000"/>
                </a:solidFill>
                <a:cs typeface="Arial" panose="020B0604020202020204" pitchFamily="34" charset="0"/>
              </a:rPr>
              <a:t>. </a:t>
            </a:r>
          </a:p>
        </p:txBody>
      </p:sp>
      <p:sp>
        <p:nvSpPr>
          <p:cNvPr id="7" name="텍스트 개체 틀 5">
            <a:extLst>
              <a:ext uri="{FF2B5EF4-FFF2-40B4-BE49-F238E27FC236}">
                <a16:creationId xmlns:a16="http://schemas.microsoft.com/office/drawing/2014/main" id="{AB74A08D-7498-1845-A60C-1DA6A2905077}"/>
              </a:ext>
            </a:extLst>
          </p:cNvPr>
          <p:cNvSpPr txBox="1">
            <a:spLocks/>
          </p:cNvSpPr>
          <p:nvPr/>
        </p:nvSpPr>
        <p:spPr>
          <a:xfrm>
            <a:off x="778477" y="796270"/>
            <a:ext cx="1922001" cy="3877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>
            <a:lvl1pPr marL="228603" indent="-228603" algn="l" defTabSz="914411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8" indent="-228603" algn="l" defTabSz="914411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914411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914411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914411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914411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7" indent="-228603" algn="l" defTabSz="914411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914411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8" indent="-228603" algn="l" defTabSz="914411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b="1" dirty="0">
                <a:solidFill>
                  <a:schemeClr val="bg1"/>
                </a:solidFill>
              </a:rPr>
              <a:t>출품작 설명</a:t>
            </a:r>
          </a:p>
        </p:txBody>
      </p:sp>
    </p:spTree>
    <p:extLst>
      <p:ext uri="{BB962C8B-B14F-4D97-AF65-F5344CB8AC3E}">
        <p14:creationId xmlns:p14="http://schemas.microsoft.com/office/powerpoint/2010/main" val="2061215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5">
            <a:extLst>
              <a:ext uri="{FF2B5EF4-FFF2-40B4-BE49-F238E27FC236}">
                <a16:creationId xmlns:a16="http://schemas.microsoft.com/office/drawing/2014/main" id="{994493E7-60DD-184F-B929-BF95A142FF06}"/>
              </a:ext>
            </a:extLst>
          </p:cNvPr>
          <p:cNvSpPr txBox="1">
            <a:spLocks/>
          </p:cNvSpPr>
          <p:nvPr/>
        </p:nvSpPr>
        <p:spPr>
          <a:xfrm>
            <a:off x="778477" y="796270"/>
            <a:ext cx="2281074" cy="3877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>
            <a:lvl1pPr marL="228603" indent="-228603" algn="l" defTabSz="914411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8" indent="-228603" algn="l" defTabSz="914411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914411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914411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914411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914411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7" indent="-228603" algn="l" defTabSz="914411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914411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8" indent="-228603" algn="l" defTabSz="914411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b="1" dirty="0">
                <a:solidFill>
                  <a:schemeClr val="bg1"/>
                </a:solidFill>
              </a:rPr>
              <a:t>디자인 이미지</a:t>
            </a:r>
          </a:p>
        </p:txBody>
      </p:sp>
    </p:spTree>
    <p:extLst>
      <p:ext uri="{BB962C8B-B14F-4D97-AF65-F5344CB8AC3E}">
        <p14:creationId xmlns:p14="http://schemas.microsoft.com/office/powerpoint/2010/main" val="35299768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414</TotalTime>
  <Words>100</Words>
  <Application>Microsoft Office PowerPoint</Application>
  <PresentationFormat>와이드스크린</PresentationFormat>
  <Paragraphs>25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8" baseType="lpstr">
      <vt:lpstr>Noto Sans KR Black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admin</dc:creator>
  <cp:lastModifiedBy>admin</cp:lastModifiedBy>
  <cp:revision>12</cp:revision>
  <dcterms:created xsi:type="dcterms:W3CDTF">2021-12-29T01:54:59Z</dcterms:created>
  <dcterms:modified xsi:type="dcterms:W3CDTF">2021-12-29T09:17:23Z</dcterms:modified>
</cp:coreProperties>
</file>