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301" r:id="rId3"/>
    <p:sldId id="280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</p:sldIdLst>
  <p:sldSz cx="9144000" cy="6858000" type="screen4x3"/>
  <p:notesSz cx="9866313" cy="673576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6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2BBB2-C241-488A-BA97-EC524BEE5AB8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85128A-B933-4046-A1F1-E5B12D07C2F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92439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7122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40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8399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1570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900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35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3098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9267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25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848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7093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4BD2E-ED73-4A7C-A28C-064A92C1C9A0}" type="datetimeFigureOut">
              <a:rPr lang="ko-KR" altLang="en-US" smtClean="0"/>
              <a:pPr/>
              <a:t>2022-04-12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BB7CF-7B56-4E50-ADD7-98340F11290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96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>
            <a:normAutofit/>
          </a:bodyPr>
          <a:lstStyle/>
          <a:p>
            <a:r>
              <a:rPr lang="ko-KR" altLang="en-US" sz="4000" dirty="0" err="1"/>
              <a:t>작가명</a:t>
            </a:r>
            <a:r>
              <a:rPr lang="ko-KR" altLang="en-US" sz="4000" dirty="0"/>
              <a:t> </a:t>
            </a:r>
            <a:r>
              <a:rPr lang="en-US" altLang="ko-KR" sz="4000" dirty="0"/>
              <a:t>/ </a:t>
            </a:r>
            <a:r>
              <a:rPr lang="ko-KR" altLang="en-US" sz="4000" dirty="0"/>
              <a:t>장르</a:t>
            </a:r>
            <a:r>
              <a:rPr lang="en-US" altLang="ko-KR" sz="4000" dirty="0"/>
              <a:t>(</a:t>
            </a:r>
            <a:r>
              <a:rPr lang="ko-KR" altLang="en-US" sz="4000" dirty="0"/>
              <a:t>평면</a:t>
            </a:r>
            <a:r>
              <a:rPr lang="en-US" altLang="ko-KR" sz="4000" dirty="0"/>
              <a:t>, </a:t>
            </a:r>
            <a:r>
              <a:rPr lang="ko-KR" altLang="en-US" sz="4000" dirty="0"/>
              <a:t>설치</a:t>
            </a:r>
            <a:r>
              <a:rPr lang="en-US" altLang="ko-KR" sz="4000" dirty="0"/>
              <a:t>,</a:t>
            </a:r>
            <a:r>
              <a:rPr lang="ko-KR" altLang="en-US" sz="4000" dirty="0"/>
              <a:t>미디어</a:t>
            </a:r>
            <a:r>
              <a:rPr lang="en-US" altLang="ko-KR" sz="4000" dirty="0"/>
              <a:t>)</a:t>
            </a:r>
            <a:r>
              <a:rPr lang="ko-KR" altLang="en-US" sz="4000" dirty="0"/>
              <a:t> </a:t>
            </a: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67544" y="3068960"/>
            <a:ext cx="8229600" cy="3464320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000" dirty="0">
                <a:solidFill>
                  <a:schemeClr val="accent6">
                    <a:lumMod val="50000"/>
                  </a:schemeClr>
                </a:solidFill>
              </a:rPr>
              <a:t>작업노트</a:t>
            </a:r>
            <a:endParaRPr lang="en-US" altLang="ko-KR" sz="2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ko-KR" sz="1800" dirty="0"/>
          </a:p>
          <a:p>
            <a:r>
              <a:rPr lang="en-US" altLang="ko-KR" sz="1800" dirty="0"/>
              <a:t>(10</a:t>
            </a:r>
            <a:r>
              <a:rPr lang="ko-KR" altLang="en-US" sz="1800" dirty="0"/>
              <a:t>줄 요약</a:t>
            </a:r>
            <a:r>
              <a:rPr lang="en-US" altLang="ko-KR" sz="1800" dirty="0"/>
              <a:t>, 18pt </a:t>
            </a:r>
            <a:r>
              <a:rPr lang="ko-KR" altLang="en-US" sz="1800" dirty="0"/>
              <a:t>유지</a:t>
            </a:r>
            <a:r>
              <a:rPr lang="en-US" altLang="ko-KR" sz="1800" dirty="0"/>
              <a:t>)</a:t>
            </a:r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393877" y="188640"/>
            <a:ext cx="8282579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[ 2022</a:t>
            </a:r>
            <a:r>
              <a:rPr kumimoji="0" lang="ko-KR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울주아트 지역작가 초대</a:t>
            </a:r>
            <a:r>
              <a:rPr kumimoji="0" lang="ko-KR" altLang="en-US" sz="2400" b="1" i="0" u="none" strike="noStrike" kern="1200" cap="none" spc="0" normalizeH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공모전 </a:t>
            </a:r>
            <a:r>
              <a:rPr kumimoji="0" lang="en-US" altLang="ko-KR" sz="2400" b="1" i="0" u="none" strike="noStrike" kern="1200" cap="none" spc="0" normalizeH="0" noProof="0" dirty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]</a:t>
            </a:r>
            <a:endParaRPr kumimoji="0" lang="ko-KR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6505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-8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-10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전시회명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전시기간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전시장소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전시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내용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3808412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sz="4000" dirty="0"/>
              <a:t>전시회 개최를 증빙 할 수 있는 </a:t>
            </a:r>
            <a:br>
              <a:rPr lang="en-US" altLang="ko-KR" sz="4000" dirty="0"/>
            </a:b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</a:rPr>
              <a:t>현장사진</a:t>
            </a:r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</a:rPr>
              <a:t>(1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</a:rPr>
              <a:t>점</a:t>
            </a:r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en-US" altLang="ko-KR" sz="4000" dirty="0"/>
              <a:t> PPT</a:t>
            </a:r>
            <a:r>
              <a:rPr lang="ko-KR" altLang="en-US" sz="4000" dirty="0"/>
              <a:t>자료 첨부</a:t>
            </a:r>
            <a:br>
              <a:rPr lang="ko-KR" altLang="en-US" dirty="0"/>
            </a:br>
            <a:endParaRPr lang="ko-KR" altLang="en-US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938912CE-DB8C-4AAC-833B-8C7E9C992758}"/>
              </a:ext>
            </a:extLst>
          </p:cNvPr>
          <p:cNvSpPr txBox="1">
            <a:spLocks/>
          </p:cNvSpPr>
          <p:nvPr/>
        </p:nvSpPr>
        <p:spPr>
          <a:xfrm>
            <a:off x="4575448" y="1282750"/>
            <a:ext cx="3808412" cy="5314602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4000" dirty="0"/>
              <a:t>전시회 개최를 증빙 할 수 있는 </a:t>
            </a:r>
            <a:br>
              <a:rPr lang="en-US" altLang="ko-KR" sz="4000" dirty="0"/>
            </a:b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</a:rPr>
              <a:t>현장사진</a:t>
            </a:r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</a:rPr>
              <a:t>(1</a:t>
            </a:r>
            <a:r>
              <a:rPr lang="ko-KR" altLang="en-US" sz="4000" dirty="0">
                <a:solidFill>
                  <a:schemeClr val="accent6">
                    <a:lumMod val="50000"/>
                  </a:schemeClr>
                </a:solidFill>
              </a:rPr>
              <a:t>점</a:t>
            </a:r>
            <a:r>
              <a:rPr lang="en-US" altLang="ko-KR" sz="4000" dirty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en-US" altLang="ko-KR" sz="4000" dirty="0"/>
              <a:t> PPT</a:t>
            </a:r>
            <a:r>
              <a:rPr lang="ko-KR" altLang="en-US" sz="4000" dirty="0"/>
              <a:t>자료 첨부</a:t>
            </a:r>
            <a:br>
              <a:rPr lang="ko-KR" altLang="en-US" dirty="0"/>
            </a:b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845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3877" y="188640"/>
            <a:ext cx="8282579" cy="9361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   목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사이즈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기   법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:  </a:t>
            </a:r>
          </a:p>
          <a:p>
            <a:pPr marL="0" indent="0">
              <a:buNone/>
            </a:pP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</a:rPr>
              <a:t>· </a:t>
            </a:r>
            <a:r>
              <a:rPr lang="ko-KR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년   도 </a:t>
            </a:r>
            <a:r>
              <a:rPr lang="en-US" altLang="ko-KR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endParaRPr lang="ko-KR" alt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556" y="1282750"/>
            <a:ext cx="8229600" cy="5314602"/>
          </a:xfrm>
          <a:noFill/>
          <a:ln w="38100">
            <a:solidFill>
              <a:schemeClr val="bg1">
                <a:lumMod val="75000"/>
              </a:schemeClr>
            </a:solidFill>
          </a:ln>
        </p:spPr>
        <p:txBody>
          <a:bodyPr/>
          <a:lstStyle/>
          <a:p>
            <a:r>
              <a:rPr lang="ko-KR" altLang="en-US" dirty="0"/>
              <a:t>작품이미지</a:t>
            </a:r>
            <a:r>
              <a:rPr lang="en-US" altLang="ko-KR" dirty="0"/>
              <a:t>-7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85380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250</Words>
  <Application>Microsoft Office PowerPoint</Application>
  <PresentationFormat>화면 슬라이드 쇼(4:3)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5" baseType="lpstr">
      <vt:lpstr>맑은 고딕</vt:lpstr>
      <vt:lpstr>Arial</vt:lpstr>
      <vt:lpstr>Office 테마</vt:lpstr>
      <vt:lpstr>작가명 / 장르(평면, 설치,미디어) </vt:lpstr>
      <vt:lpstr>전시회 개최를 증빙 할 수 있는  현장사진(1점) PPT자료 첨부 </vt:lpstr>
      <vt:lpstr>작품이미지-1</vt:lpstr>
      <vt:lpstr>작품이미지-2</vt:lpstr>
      <vt:lpstr>작품이미지-3</vt:lpstr>
      <vt:lpstr>작품이미지-4</vt:lpstr>
      <vt:lpstr>작품이미지-5</vt:lpstr>
      <vt:lpstr>작품이미지-6</vt:lpstr>
      <vt:lpstr>작품이미지-7</vt:lpstr>
      <vt:lpstr>작품이미지-8</vt:lpstr>
      <vt:lpstr>작품이미지-9</vt:lpstr>
      <vt:lpstr>작품이미지-10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작 가 명</dc:title>
  <dc:creator>정승우</dc:creator>
  <cp:lastModifiedBy>user</cp:lastModifiedBy>
  <cp:revision>25</cp:revision>
  <cp:lastPrinted>2019-01-08T03:00:28Z</cp:lastPrinted>
  <dcterms:created xsi:type="dcterms:W3CDTF">2011-08-11T06:46:01Z</dcterms:created>
  <dcterms:modified xsi:type="dcterms:W3CDTF">2022-04-12T07:55:46Z</dcterms:modified>
</cp:coreProperties>
</file>